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23.png" ContentType="image/png"/>
  <Override PartName="/ppt/media/image4.png" ContentType="image/png"/>
  <Override PartName="/ppt/media/image27.png" ContentType="image/png"/>
  <Override PartName="/ppt/media/image28.png" ContentType="image/png"/>
  <Override PartName="/ppt/media/image5.png" ContentType="image/png"/>
  <Override PartName="/ppt/media/image30.png" ContentType="image/png"/>
  <Override PartName="/ppt/media/image10.png" ContentType="image/png"/>
  <Override PartName="/ppt/media/image29.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media/image13.png" ContentType="image/png"/>
  <Override PartName="/ppt/media/image9.png" ContentType="image/png"/>
  <Override PartName="/ppt/media/image3.png" ContentType="image/png"/>
  <Override PartName="/ppt/media/image26.png" ContentType="image/png"/>
  <Override PartName="/ppt/media/image2.png" ContentType="image/png"/>
  <Override PartName="/ppt/media/image25.png" ContentType="image/png"/>
  <Override PartName="/ppt/media/image1.png" ContentType="image/png"/>
  <Override PartName="/ppt/media/image24.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20.png" ContentType="image/png"/>
  <Override PartName="/ppt/media/image19.png" ContentType="image/png"/>
  <Override PartName="/ppt/media/image21.png" ContentType="image/png"/>
  <Override PartName="/ppt/media/image22.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31" name="PlaceHolder 2"/>
          <p:cNvSpPr>
            <a:spLocks noGrp="1"/>
          </p:cNvSpPr>
          <p:nvPr>
            <p:ph type="body"/>
          </p:nvPr>
        </p:nvSpPr>
        <p:spPr>
          <a:xfrm>
            <a:off x="3575160" y="13716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32" name="PlaceHolder 3"/>
          <p:cNvSpPr>
            <a:spLocks noGrp="1"/>
          </p:cNvSpPr>
          <p:nvPr>
            <p:ph type="body"/>
          </p:nvPr>
        </p:nvSpPr>
        <p:spPr>
          <a:xfrm>
            <a:off x="3575160" y="41742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34"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35"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36" name="PlaceHolder 4"/>
          <p:cNvSpPr>
            <a:spLocks noGrp="1"/>
          </p:cNvSpPr>
          <p:nvPr>
            <p:ph type="body"/>
          </p:nvPr>
        </p:nvSpPr>
        <p:spPr>
          <a:xfrm>
            <a:off x="3575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37" name="PlaceHolder 5"/>
          <p:cNvSpPr>
            <a:spLocks noGrp="1"/>
          </p:cNvSpPr>
          <p:nvPr>
            <p:ph type="body"/>
          </p:nvPr>
        </p:nvSpPr>
        <p:spPr>
          <a:xfrm>
            <a:off x="6194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39" name="PlaceHolder 2"/>
          <p:cNvSpPr>
            <a:spLocks noGrp="1"/>
          </p:cNvSpPr>
          <p:nvPr>
            <p:ph type="body"/>
          </p:nvPr>
        </p:nvSpPr>
        <p:spPr>
          <a:xfrm>
            <a:off x="357516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40" name="PlaceHolder 3"/>
          <p:cNvSpPr>
            <a:spLocks noGrp="1"/>
          </p:cNvSpPr>
          <p:nvPr>
            <p:ph type="body"/>
          </p:nvPr>
        </p:nvSpPr>
        <p:spPr>
          <a:xfrm>
            <a:off x="530352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41" name="PlaceHolder 4"/>
          <p:cNvSpPr>
            <a:spLocks noGrp="1"/>
          </p:cNvSpPr>
          <p:nvPr>
            <p:ph type="body"/>
          </p:nvPr>
        </p:nvSpPr>
        <p:spPr>
          <a:xfrm>
            <a:off x="703152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42" name="PlaceHolder 5"/>
          <p:cNvSpPr>
            <a:spLocks noGrp="1"/>
          </p:cNvSpPr>
          <p:nvPr>
            <p:ph type="body"/>
          </p:nvPr>
        </p:nvSpPr>
        <p:spPr>
          <a:xfrm>
            <a:off x="357516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43" name="PlaceHolder 6"/>
          <p:cNvSpPr>
            <a:spLocks noGrp="1"/>
          </p:cNvSpPr>
          <p:nvPr>
            <p:ph type="body"/>
          </p:nvPr>
        </p:nvSpPr>
        <p:spPr>
          <a:xfrm>
            <a:off x="530352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44" name="PlaceHolder 7"/>
          <p:cNvSpPr>
            <a:spLocks noGrp="1"/>
          </p:cNvSpPr>
          <p:nvPr>
            <p:ph type="body"/>
          </p:nvPr>
        </p:nvSpPr>
        <p:spPr>
          <a:xfrm>
            <a:off x="703152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55" name="PlaceHolder 2"/>
          <p:cNvSpPr>
            <a:spLocks noGrp="1"/>
          </p:cNvSpPr>
          <p:nvPr>
            <p:ph type="subTitle"/>
          </p:nvPr>
        </p:nvSpPr>
        <p:spPr>
          <a:xfrm>
            <a:off x="3575160" y="1371600"/>
            <a:ext cx="5111280" cy="53654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57" name="PlaceHolder 2"/>
          <p:cNvSpPr>
            <a:spLocks noGrp="1"/>
          </p:cNvSpPr>
          <p:nvPr>
            <p:ph type="body"/>
          </p:nvPr>
        </p:nvSpPr>
        <p:spPr>
          <a:xfrm>
            <a:off x="3575160" y="1371600"/>
            <a:ext cx="5111280" cy="5365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59" name="PlaceHolder 2"/>
          <p:cNvSpPr>
            <a:spLocks noGrp="1"/>
          </p:cNvSpPr>
          <p:nvPr>
            <p:ph type="body"/>
          </p:nvPr>
        </p:nvSpPr>
        <p:spPr>
          <a:xfrm>
            <a:off x="3575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60" name="PlaceHolder 3"/>
          <p:cNvSpPr>
            <a:spLocks noGrp="1"/>
          </p:cNvSpPr>
          <p:nvPr>
            <p:ph type="body"/>
          </p:nvPr>
        </p:nvSpPr>
        <p:spPr>
          <a:xfrm>
            <a:off x="6194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1371600"/>
            <a:ext cx="3007800" cy="53863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64"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65" name="PlaceHolder 3"/>
          <p:cNvSpPr>
            <a:spLocks noGrp="1"/>
          </p:cNvSpPr>
          <p:nvPr>
            <p:ph type="body"/>
          </p:nvPr>
        </p:nvSpPr>
        <p:spPr>
          <a:xfrm>
            <a:off x="6194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66" name="PlaceHolder 4"/>
          <p:cNvSpPr>
            <a:spLocks noGrp="1"/>
          </p:cNvSpPr>
          <p:nvPr>
            <p:ph type="body"/>
          </p:nvPr>
        </p:nvSpPr>
        <p:spPr>
          <a:xfrm>
            <a:off x="3575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0" name="PlaceHolder 2"/>
          <p:cNvSpPr>
            <a:spLocks noGrp="1"/>
          </p:cNvSpPr>
          <p:nvPr>
            <p:ph type="subTitle"/>
          </p:nvPr>
        </p:nvSpPr>
        <p:spPr>
          <a:xfrm>
            <a:off x="3575160" y="1371600"/>
            <a:ext cx="5111280" cy="53654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68" name="PlaceHolder 2"/>
          <p:cNvSpPr>
            <a:spLocks noGrp="1"/>
          </p:cNvSpPr>
          <p:nvPr>
            <p:ph type="body"/>
          </p:nvPr>
        </p:nvSpPr>
        <p:spPr>
          <a:xfrm>
            <a:off x="3575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69"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70" name="PlaceHolder 4"/>
          <p:cNvSpPr>
            <a:spLocks noGrp="1"/>
          </p:cNvSpPr>
          <p:nvPr>
            <p:ph type="body"/>
          </p:nvPr>
        </p:nvSpPr>
        <p:spPr>
          <a:xfrm>
            <a:off x="6194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72"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73"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74" name="PlaceHolder 4"/>
          <p:cNvSpPr>
            <a:spLocks noGrp="1"/>
          </p:cNvSpPr>
          <p:nvPr>
            <p:ph type="body"/>
          </p:nvPr>
        </p:nvSpPr>
        <p:spPr>
          <a:xfrm>
            <a:off x="3575160" y="41742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76" name="PlaceHolder 2"/>
          <p:cNvSpPr>
            <a:spLocks noGrp="1"/>
          </p:cNvSpPr>
          <p:nvPr>
            <p:ph type="body"/>
          </p:nvPr>
        </p:nvSpPr>
        <p:spPr>
          <a:xfrm>
            <a:off x="3575160" y="13716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77" name="PlaceHolder 3"/>
          <p:cNvSpPr>
            <a:spLocks noGrp="1"/>
          </p:cNvSpPr>
          <p:nvPr>
            <p:ph type="body"/>
          </p:nvPr>
        </p:nvSpPr>
        <p:spPr>
          <a:xfrm>
            <a:off x="3575160" y="41742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79"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0"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1" name="PlaceHolder 4"/>
          <p:cNvSpPr>
            <a:spLocks noGrp="1"/>
          </p:cNvSpPr>
          <p:nvPr>
            <p:ph type="body"/>
          </p:nvPr>
        </p:nvSpPr>
        <p:spPr>
          <a:xfrm>
            <a:off x="3575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2" name="PlaceHolder 5"/>
          <p:cNvSpPr>
            <a:spLocks noGrp="1"/>
          </p:cNvSpPr>
          <p:nvPr>
            <p:ph type="body"/>
          </p:nvPr>
        </p:nvSpPr>
        <p:spPr>
          <a:xfrm>
            <a:off x="6194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84" name="PlaceHolder 2"/>
          <p:cNvSpPr>
            <a:spLocks noGrp="1"/>
          </p:cNvSpPr>
          <p:nvPr>
            <p:ph type="body"/>
          </p:nvPr>
        </p:nvSpPr>
        <p:spPr>
          <a:xfrm>
            <a:off x="357516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5" name="PlaceHolder 3"/>
          <p:cNvSpPr>
            <a:spLocks noGrp="1"/>
          </p:cNvSpPr>
          <p:nvPr>
            <p:ph type="body"/>
          </p:nvPr>
        </p:nvSpPr>
        <p:spPr>
          <a:xfrm>
            <a:off x="530352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6" name="PlaceHolder 4"/>
          <p:cNvSpPr>
            <a:spLocks noGrp="1"/>
          </p:cNvSpPr>
          <p:nvPr>
            <p:ph type="body"/>
          </p:nvPr>
        </p:nvSpPr>
        <p:spPr>
          <a:xfrm>
            <a:off x="703152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7" name="PlaceHolder 5"/>
          <p:cNvSpPr>
            <a:spLocks noGrp="1"/>
          </p:cNvSpPr>
          <p:nvPr>
            <p:ph type="body"/>
          </p:nvPr>
        </p:nvSpPr>
        <p:spPr>
          <a:xfrm>
            <a:off x="357516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8" name="PlaceHolder 6"/>
          <p:cNvSpPr>
            <a:spLocks noGrp="1"/>
          </p:cNvSpPr>
          <p:nvPr>
            <p:ph type="body"/>
          </p:nvPr>
        </p:nvSpPr>
        <p:spPr>
          <a:xfrm>
            <a:off x="530352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89" name="PlaceHolder 7"/>
          <p:cNvSpPr>
            <a:spLocks noGrp="1"/>
          </p:cNvSpPr>
          <p:nvPr>
            <p:ph type="body"/>
          </p:nvPr>
        </p:nvSpPr>
        <p:spPr>
          <a:xfrm>
            <a:off x="703152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01" name="PlaceHolder 2"/>
          <p:cNvSpPr>
            <a:spLocks noGrp="1"/>
          </p:cNvSpPr>
          <p:nvPr>
            <p:ph type="subTitle"/>
          </p:nvPr>
        </p:nvSpPr>
        <p:spPr>
          <a:xfrm>
            <a:off x="3575160" y="1371600"/>
            <a:ext cx="5111280" cy="53654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03" name="PlaceHolder 2"/>
          <p:cNvSpPr>
            <a:spLocks noGrp="1"/>
          </p:cNvSpPr>
          <p:nvPr>
            <p:ph type="body"/>
          </p:nvPr>
        </p:nvSpPr>
        <p:spPr>
          <a:xfrm>
            <a:off x="3575160" y="1371600"/>
            <a:ext cx="5111280" cy="5365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05" name="PlaceHolder 2"/>
          <p:cNvSpPr>
            <a:spLocks noGrp="1"/>
          </p:cNvSpPr>
          <p:nvPr>
            <p:ph type="body"/>
          </p:nvPr>
        </p:nvSpPr>
        <p:spPr>
          <a:xfrm>
            <a:off x="3575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06" name="PlaceHolder 3"/>
          <p:cNvSpPr>
            <a:spLocks noGrp="1"/>
          </p:cNvSpPr>
          <p:nvPr>
            <p:ph type="body"/>
          </p:nvPr>
        </p:nvSpPr>
        <p:spPr>
          <a:xfrm>
            <a:off x="6194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2" name="PlaceHolder 2"/>
          <p:cNvSpPr>
            <a:spLocks noGrp="1"/>
          </p:cNvSpPr>
          <p:nvPr>
            <p:ph type="body"/>
          </p:nvPr>
        </p:nvSpPr>
        <p:spPr>
          <a:xfrm>
            <a:off x="3575160" y="1371600"/>
            <a:ext cx="5111280" cy="5365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1371600"/>
            <a:ext cx="3007800" cy="53863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10"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11" name="PlaceHolder 3"/>
          <p:cNvSpPr>
            <a:spLocks noGrp="1"/>
          </p:cNvSpPr>
          <p:nvPr>
            <p:ph type="body"/>
          </p:nvPr>
        </p:nvSpPr>
        <p:spPr>
          <a:xfrm>
            <a:off x="6194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12" name="PlaceHolder 4"/>
          <p:cNvSpPr>
            <a:spLocks noGrp="1"/>
          </p:cNvSpPr>
          <p:nvPr>
            <p:ph type="body"/>
          </p:nvPr>
        </p:nvSpPr>
        <p:spPr>
          <a:xfrm>
            <a:off x="3575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14" name="PlaceHolder 2"/>
          <p:cNvSpPr>
            <a:spLocks noGrp="1"/>
          </p:cNvSpPr>
          <p:nvPr>
            <p:ph type="body"/>
          </p:nvPr>
        </p:nvSpPr>
        <p:spPr>
          <a:xfrm>
            <a:off x="3575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15"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16" name="PlaceHolder 4"/>
          <p:cNvSpPr>
            <a:spLocks noGrp="1"/>
          </p:cNvSpPr>
          <p:nvPr>
            <p:ph type="body"/>
          </p:nvPr>
        </p:nvSpPr>
        <p:spPr>
          <a:xfrm>
            <a:off x="6194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18"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19"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20" name="PlaceHolder 4"/>
          <p:cNvSpPr>
            <a:spLocks noGrp="1"/>
          </p:cNvSpPr>
          <p:nvPr>
            <p:ph type="body"/>
          </p:nvPr>
        </p:nvSpPr>
        <p:spPr>
          <a:xfrm>
            <a:off x="3575160" y="41742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22" name="PlaceHolder 2"/>
          <p:cNvSpPr>
            <a:spLocks noGrp="1"/>
          </p:cNvSpPr>
          <p:nvPr>
            <p:ph type="body"/>
          </p:nvPr>
        </p:nvSpPr>
        <p:spPr>
          <a:xfrm>
            <a:off x="3575160" y="13716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23" name="PlaceHolder 3"/>
          <p:cNvSpPr>
            <a:spLocks noGrp="1"/>
          </p:cNvSpPr>
          <p:nvPr>
            <p:ph type="body"/>
          </p:nvPr>
        </p:nvSpPr>
        <p:spPr>
          <a:xfrm>
            <a:off x="3575160" y="41742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25"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26"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27" name="PlaceHolder 4"/>
          <p:cNvSpPr>
            <a:spLocks noGrp="1"/>
          </p:cNvSpPr>
          <p:nvPr>
            <p:ph type="body"/>
          </p:nvPr>
        </p:nvSpPr>
        <p:spPr>
          <a:xfrm>
            <a:off x="3575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28" name="PlaceHolder 5"/>
          <p:cNvSpPr>
            <a:spLocks noGrp="1"/>
          </p:cNvSpPr>
          <p:nvPr>
            <p:ph type="body"/>
          </p:nvPr>
        </p:nvSpPr>
        <p:spPr>
          <a:xfrm>
            <a:off x="6194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30" name="PlaceHolder 2"/>
          <p:cNvSpPr>
            <a:spLocks noGrp="1"/>
          </p:cNvSpPr>
          <p:nvPr>
            <p:ph type="body"/>
          </p:nvPr>
        </p:nvSpPr>
        <p:spPr>
          <a:xfrm>
            <a:off x="357516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31" name="PlaceHolder 3"/>
          <p:cNvSpPr>
            <a:spLocks noGrp="1"/>
          </p:cNvSpPr>
          <p:nvPr>
            <p:ph type="body"/>
          </p:nvPr>
        </p:nvSpPr>
        <p:spPr>
          <a:xfrm>
            <a:off x="530352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32" name="PlaceHolder 4"/>
          <p:cNvSpPr>
            <a:spLocks noGrp="1"/>
          </p:cNvSpPr>
          <p:nvPr>
            <p:ph type="body"/>
          </p:nvPr>
        </p:nvSpPr>
        <p:spPr>
          <a:xfrm>
            <a:off x="703152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33" name="PlaceHolder 5"/>
          <p:cNvSpPr>
            <a:spLocks noGrp="1"/>
          </p:cNvSpPr>
          <p:nvPr>
            <p:ph type="body"/>
          </p:nvPr>
        </p:nvSpPr>
        <p:spPr>
          <a:xfrm>
            <a:off x="357516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34" name="PlaceHolder 6"/>
          <p:cNvSpPr>
            <a:spLocks noGrp="1"/>
          </p:cNvSpPr>
          <p:nvPr>
            <p:ph type="body"/>
          </p:nvPr>
        </p:nvSpPr>
        <p:spPr>
          <a:xfrm>
            <a:off x="530352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35" name="PlaceHolder 7"/>
          <p:cNvSpPr>
            <a:spLocks noGrp="1"/>
          </p:cNvSpPr>
          <p:nvPr>
            <p:ph type="body"/>
          </p:nvPr>
        </p:nvSpPr>
        <p:spPr>
          <a:xfrm>
            <a:off x="703152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47" name="PlaceHolder 2"/>
          <p:cNvSpPr>
            <a:spLocks noGrp="1"/>
          </p:cNvSpPr>
          <p:nvPr>
            <p:ph type="subTitle"/>
          </p:nvPr>
        </p:nvSpPr>
        <p:spPr>
          <a:xfrm>
            <a:off x="3575160" y="1371600"/>
            <a:ext cx="5111280" cy="53654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49" name="PlaceHolder 2"/>
          <p:cNvSpPr>
            <a:spLocks noGrp="1"/>
          </p:cNvSpPr>
          <p:nvPr>
            <p:ph type="body"/>
          </p:nvPr>
        </p:nvSpPr>
        <p:spPr>
          <a:xfrm>
            <a:off x="3575160" y="1371600"/>
            <a:ext cx="5111280" cy="5365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4" name="PlaceHolder 2"/>
          <p:cNvSpPr>
            <a:spLocks noGrp="1"/>
          </p:cNvSpPr>
          <p:nvPr>
            <p:ph type="body"/>
          </p:nvPr>
        </p:nvSpPr>
        <p:spPr>
          <a:xfrm>
            <a:off x="3575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5" name="PlaceHolder 3"/>
          <p:cNvSpPr>
            <a:spLocks noGrp="1"/>
          </p:cNvSpPr>
          <p:nvPr>
            <p:ph type="body"/>
          </p:nvPr>
        </p:nvSpPr>
        <p:spPr>
          <a:xfrm>
            <a:off x="6194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51" name="PlaceHolder 2"/>
          <p:cNvSpPr>
            <a:spLocks noGrp="1"/>
          </p:cNvSpPr>
          <p:nvPr>
            <p:ph type="body"/>
          </p:nvPr>
        </p:nvSpPr>
        <p:spPr>
          <a:xfrm>
            <a:off x="3575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52" name="PlaceHolder 3"/>
          <p:cNvSpPr>
            <a:spLocks noGrp="1"/>
          </p:cNvSpPr>
          <p:nvPr>
            <p:ph type="body"/>
          </p:nvPr>
        </p:nvSpPr>
        <p:spPr>
          <a:xfrm>
            <a:off x="6194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457200" y="1371600"/>
            <a:ext cx="3007800" cy="53863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56"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57" name="PlaceHolder 3"/>
          <p:cNvSpPr>
            <a:spLocks noGrp="1"/>
          </p:cNvSpPr>
          <p:nvPr>
            <p:ph type="body"/>
          </p:nvPr>
        </p:nvSpPr>
        <p:spPr>
          <a:xfrm>
            <a:off x="6194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58" name="PlaceHolder 4"/>
          <p:cNvSpPr>
            <a:spLocks noGrp="1"/>
          </p:cNvSpPr>
          <p:nvPr>
            <p:ph type="body"/>
          </p:nvPr>
        </p:nvSpPr>
        <p:spPr>
          <a:xfrm>
            <a:off x="3575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60" name="PlaceHolder 2"/>
          <p:cNvSpPr>
            <a:spLocks noGrp="1"/>
          </p:cNvSpPr>
          <p:nvPr>
            <p:ph type="body"/>
          </p:nvPr>
        </p:nvSpPr>
        <p:spPr>
          <a:xfrm>
            <a:off x="3575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61"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62" name="PlaceHolder 4"/>
          <p:cNvSpPr>
            <a:spLocks noGrp="1"/>
          </p:cNvSpPr>
          <p:nvPr>
            <p:ph type="body"/>
          </p:nvPr>
        </p:nvSpPr>
        <p:spPr>
          <a:xfrm>
            <a:off x="6194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64"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65"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66" name="PlaceHolder 4"/>
          <p:cNvSpPr>
            <a:spLocks noGrp="1"/>
          </p:cNvSpPr>
          <p:nvPr>
            <p:ph type="body"/>
          </p:nvPr>
        </p:nvSpPr>
        <p:spPr>
          <a:xfrm>
            <a:off x="3575160" y="41742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68" name="PlaceHolder 2"/>
          <p:cNvSpPr>
            <a:spLocks noGrp="1"/>
          </p:cNvSpPr>
          <p:nvPr>
            <p:ph type="body"/>
          </p:nvPr>
        </p:nvSpPr>
        <p:spPr>
          <a:xfrm>
            <a:off x="3575160" y="13716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69" name="PlaceHolder 3"/>
          <p:cNvSpPr>
            <a:spLocks noGrp="1"/>
          </p:cNvSpPr>
          <p:nvPr>
            <p:ph type="body"/>
          </p:nvPr>
        </p:nvSpPr>
        <p:spPr>
          <a:xfrm>
            <a:off x="3575160" y="41742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71"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72"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73" name="PlaceHolder 4"/>
          <p:cNvSpPr>
            <a:spLocks noGrp="1"/>
          </p:cNvSpPr>
          <p:nvPr>
            <p:ph type="body"/>
          </p:nvPr>
        </p:nvSpPr>
        <p:spPr>
          <a:xfrm>
            <a:off x="3575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74" name="PlaceHolder 5"/>
          <p:cNvSpPr>
            <a:spLocks noGrp="1"/>
          </p:cNvSpPr>
          <p:nvPr>
            <p:ph type="body"/>
          </p:nvPr>
        </p:nvSpPr>
        <p:spPr>
          <a:xfrm>
            <a:off x="6194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76" name="PlaceHolder 2"/>
          <p:cNvSpPr>
            <a:spLocks noGrp="1"/>
          </p:cNvSpPr>
          <p:nvPr>
            <p:ph type="body"/>
          </p:nvPr>
        </p:nvSpPr>
        <p:spPr>
          <a:xfrm>
            <a:off x="357516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77" name="PlaceHolder 3"/>
          <p:cNvSpPr>
            <a:spLocks noGrp="1"/>
          </p:cNvSpPr>
          <p:nvPr>
            <p:ph type="body"/>
          </p:nvPr>
        </p:nvSpPr>
        <p:spPr>
          <a:xfrm>
            <a:off x="530352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78" name="PlaceHolder 4"/>
          <p:cNvSpPr>
            <a:spLocks noGrp="1"/>
          </p:cNvSpPr>
          <p:nvPr>
            <p:ph type="body"/>
          </p:nvPr>
        </p:nvSpPr>
        <p:spPr>
          <a:xfrm>
            <a:off x="7031520" y="13716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79" name="PlaceHolder 5"/>
          <p:cNvSpPr>
            <a:spLocks noGrp="1"/>
          </p:cNvSpPr>
          <p:nvPr>
            <p:ph type="body"/>
          </p:nvPr>
        </p:nvSpPr>
        <p:spPr>
          <a:xfrm>
            <a:off x="357516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80" name="PlaceHolder 6"/>
          <p:cNvSpPr>
            <a:spLocks noGrp="1"/>
          </p:cNvSpPr>
          <p:nvPr>
            <p:ph type="body"/>
          </p:nvPr>
        </p:nvSpPr>
        <p:spPr>
          <a:xfrm>
            <a:off x="530352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181" name="PlaceHolder 7"/>
          <p:cNvSpPr>
            <a:spLocks noGrp="1"/>
          </p:cNvSpPr>
          <p:nvPr>
            <p:ph type="body"/>
          </p:nvPr>
        </p:nvSpPr>
        <p:spPr>
          <a:xfrm>
            <a:off x="7031520" y="4174200"/>
            <a:ext cx="164556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1371600"/>
            <a:ext cx="3007800" cy="53863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19"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0" name="PlaceHolder 3"/>
          <p:cNvSpPr>
            <a:spLocks noGrp="1"/>
          </p:cNvSpPr>
          <p:nvPr>
            <p:ph type="body"/>
          </p:nvPr>
        </p:nvSpPr>
        <p:spPr>
          <a:xfrm>
            <a:off x="6194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1" name="PlaceHolder 4"/>
          <p:cNvSpPr>
            <a:spLocks noGrp="1"/>
          </p:cNvSpPr>
          <p:nvPr>
            <p:ph type="body"/>
          </p:nvPr>
        </p:nvSpPr>
        <p:spPr>
          <a:xfrm>
            <a:off x="3575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23" name="PlaceHolder 2"/>
          <p:cNvSpPr>
            <a:spLocks noGrp="1"/>
          </p:cNvSpPr>
          <p:nvPr>
            <p:ph type="body"/>
          </p:nvPr>
        </p:nvSpPr>
        <p:spPr>
          <a:xfrm>
            <a:off x="3575160" y="1371600"/>
            <a:ext cx="2494080" cy="53654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4"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5" name="PlaceHolder 4"/>
          <p:cNvSpPr>
            <a:spLocks noGrp="1"/>
          </p:cNvSpPr>
          <p:nvPr>
            <p:ph type="body"/>
          </p:nvPr>
        </p:nvSpPr>
        <p:spPr>
          <a:xfrm>
            <a:off x="6194160" y="41742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1371600"/>
            <a:ext cx="3007800" cy="1161720"/>
          </a:xfrm>
          <a:prstGeom prst="rect">
            <a:avLst/>
          </a:prstGeom>
        </p:spPr>
        <p:txBody>
          <a:bodyPr lIns="0" rIns="0" tIns="0" bIns="0" anchor="ctr">
            <a:noAutofit/>
          </a:bodyPr>
          <a:p>
            <a:endParaRPr b="0" lang="en-US" sz="2400" spc="-1" strike="noStrike">
              <a:solidFill>
                <a:srgbClr val="000000"/>
              </a:solidFill>
              <a:latin typeface="Times New Roman"/>
            </a:endParaRPr>
          </a:p>
        </p:txBody>
      </p:sp>
      <p:sp>
        <p:nvSpPr>
          <p:cNvPr id="27" name="PlaceHolder 2"/>
          <p:cNvSpPr>
            <a:spLocks noGrp="1"/>
          </p:cNvSpPr>
          <p:nvPr>
            <p:ph type="body"/>
          </p:nvPr>
        </p:nvSpPr>
        <p:spPr>
          <a:xfrm>
            <a:off x="3575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8" name="PlaceHolder 3"/>
          <p:cNvSpPr>
            <a:spLocks noGrp="1"/>
          </p:cNvSpPr>
          <p:nvPr>
            <p:ph type="body"/>
          </p:nvPr>
        </p:nvSpPr>
        <p:spPr>
          <a:xfrm>
            <a:off x="6194160" y="1371600"/>
            <a:ext cx="2494080" cy="2559240"/>
          </a:xfrm>
          <a:prstGeom prst="rect">
            <a:avLst/>
          </a:prstGeom>
        </p:spPr>
        <p:txBody>
          <a:bodyPr lIns="0" rIns="0" tIns="0" bIns="0">
            <a:normAutofit/>
          </a:bodyPr>
          <a:p>
            <a:endParaRPr b="0" lang="en-US" sz="3200" spc="-1" strike="noStrike">
              <a:solidFill>
                <a:srgbClr val="000000"/>
              </a:solidFill>
              <a:latin typeface="Times New Roman"/>
            </a:endParaRPr>
          </a:p>
        </p:txBody>
      </p:sp>
      <p:sp>
        <p:nvSpPr>
          <p:cNvPr id="29" name="PlaceHolder 4"/>
          <p:cNvSpPr>
            <a:spLocks noGrp="1"/>
          </p:cNvSpPr>
          <p:nvPr>
            <p:ph type="body"/>
          </p:nvPr>
        </p:nvSpPr>
        <p:spPr>
          <a:xfrm>
            <a:off x="3575160" y="4174200"/>
            <a:ext cx="5111280" cy="2559240"/>
          </a:xfrm>
          <a:prstGeom prst="rect">
            <a:avLst/>
          </a:prstGeom>
        </p:spPr>
        <p:txBody>
          <a:bodyPr lIns="0" rIns="0" tIns="0" bIns="0">
            <a:normAutofit/>
          </a:bodyPr>
          <a:p>
            <a:endParaRPr b="0" lang="en-US" sz="3200" spc="-1" strike="noStrike">
              <a:solidFill>
                <a:srgbClr val="00000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slideLayout" Target="../slideLayouts/slideLayout25.xml"/><Relationship Id="rId10" Type="http://schemas.openxmlformats.org/officeDocument/2006/relationships/slideLayout" Target="../slideLayouts/slideLayout26.xml"/><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slideLayout" Target="../slideLayouts/slideLayout34.xml"/><Relationship Id="rId19" Type="http://schemas.openxmlformats.org/officeDocument/2006/relationships/slideLayout" Target="../slideLayouts/slideLayout35.xml"/><Relationship Id="rId20"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slideLayout" Target="../slideLayouts/slideLayout37.xml"/><Relationship Id="rId10" Type="http://schemas.openxmlformats.org/officeDocument/2006/relationships/slideLayout" Target="../slideLayouts/slideLayout38.xml"/><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slideLayout" Target="../slideLayouts/slideLayout47.xml"/><Relationship Id="rId20"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0" descr="Take One.gif"/>
          <p:cNvPicPr/>
          <p:nvPr/>
        </p:nvPicPr>
        <p:blipFill>
          <a:blip r:embed="rId2"/>
          <a:stretch/>
        </p:blipFill>
        <p:spPr>
          <a:xfrm>
            <a:off x="0" y="-27000"/>
            <a:ext cx="9143640" cy="6857640"/>
          </a:xfrm>
          <a:prstGeom prst="rect">
            <a:avLst/>
          </a:prstGeom>
          <a:ln w="9360">
            <a:noFill/>
          </a:ln>
        </p:spPr>
      </p:pic>
      <p:pic>
        <p:nvPicPr>
          <p:cNvPr id="1" name="Picture 1" descr=""/>
          <p:cNvPicPr/>
          <p:nvPr/>
        </p:nvPicPr>
        <p:blipFill>
          <a:blip r:embed="rId3"/>
          <a:stretch/>
        </p:blipFill>
        <p:spPr>
          <a:xfrm>
            <a:off x="1672200" y="24120"/>
            <a:ext cx="964800" cy="964800"/>
          </a:xfrm>
          <a:prstGeom prst="rect">
            <a:avLst/>
          </a:prstGeom>
          <a:ln w="9360">
            <a:noFill/>
          </a:ln>
        </p:spPr>
      </p:pic>
      <p:pic>
        <p:nvPicPr>
          <p:cNvPr id="2" name="Picture 1" descr=""/>
          <p:cNvPicPr/>
          <p:nvPr/>
        </p:nvPicPr>
        <p:blipFill>
          <a:blip r:embed="rId4"/>
          <a:stretch/>
        </p:blipFill>
        <p:spPr>
          <a:xfrm>
            <a:off x="421200" y="39240"/>
            <a:ext cx="875880" cy="875880"/>
          </a:xfrm>
          <a:prstGeom prst="rect">
            <a:avLst/>
          </a:prstGeom>
          <a:ln w="9360">
            <a:noFill/>
          </a:ln>
        </p:spPr>
      </p:pic>
      <p:pic>
        <p:nvPicPr>
          <p:cNvPr id="3" name="Picture 2" descr=""/>
          <p:cNvPicPr/>
          <p:nvPr/>
        </p:nvPicPr>
        <p:blipFill>
          <a:blip r:embed="rId5"/>
          <a:srcRect l="8534" t="8534" r="8534" b="8534"/>
          <a:stretch/>
        </p:blipFill>
        <p:spPr>
          <a:xfrm>
            <a:off x="7671600" y="24120"/>
            <a:ext cx="1060920" cy="1060920"/>
          </a:xfrm>
          <a:prstGeom prst="rect">
            <a:avLst/>
          </a:prstGeom>
          <a:ln w="9360">
            <a:noFill/>
          </a:ln>
        </p:spPr>
      </p:pic>
      <p:pic>
        <p:nvPicPr>
          <p:cNvPr id="4" name="Picture 2" descr=""/>
          <p:cNvPicPr/>
          <p:nvPr/>
        </p:nvPicPr>
        <p:blipFill>
          <a:blip r:embed="rId6"/>
          <a:stretch/>
        </p:blipFill>
        <p:spPr>
          <a:xfrm>
            <a:off x="3673080" y="37440"/>
            <a:ext cx="1634760" cy="986400"/>
          </a:xfrm>
          <a:prstGeom prst="rect">
            <a:avLst/>
          </a:prstGeom>
          <a:ln>
            <a:noFill/>
          </a:ln>
        </p:spPr>
      </p:pic>
      <p:pic>
        <p:nvPicPr>
          <p:cNvPr id="5" name="Picture 8" descr=""/>
          <p:cNvPicPr/>
          <p:nvPr/>
        </p:nvPicPr>
        <p:blipFill>
          <a:blip r:embed="rId7"/>
          <a:stretch/>
        </p:blipFill>
        <p:spPr>
          <a:xfrm>
            <a:off x="6345360" y="26280"/>
            <a:ext cx="930960" cy="1008360"/>
          </a:xfrm>
          <a:prstGeom prst="rect">
            <a:avLst/>
          </a:prstGeom>
          <a:ln>
            <a:noFill/>
          </a:ln>
        </p:spPr>
      </p:pic>
      <p:pic>
        <p:nvPicPr>
          <p:cNvPr id="6" name="Picture 6" descr=""/>
          <p:cNvPicPr/>
          <p:nvPr/>
        </p:nvPicPr>
        <p:blipFill>
          <a:blip r:embed="rId8"/>
          <a:stretch/>
        </p:blipFill>
        <p:spPr>
          <a:xfrm>
            <a:off x="2876040" y="675360"/>
            <a:ext cx="3137400" cy="825480"/>
          </a:xfrm>
          <a:prstGeom prst="rect">
            <a:avLst/>
          </a:prstGeom>
          <a:ln>
            <a:noFill/>
          </a:ln>
        </p:spPr>
      </p:pic>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2400" spc="-1" strike="noStrike">
                <a:solidFill>
                  <a:srgbClr val="000000"/>
                </a:solidFill>
                <a:latin typeface="Times New Roman"/>
              </a:rPr>
              <a:t>Click to edit the title text format</a:t>
            </a:r>
            <a:endParaRPr b="0" lang="en-US" sz="2400" spc="-1" strike="noStrike">
              <a:solidFill>
                <a:srgbClr val="000000"/>
              </a:solidFill>
              <a:latin typeface="Times New Roman"/>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Times New Roman"/>
              </a:rPr>
              <a:t>Click to edit the outline text format</a:t>
            </a:r>
            <a:endParaRPr b="0" lang="en-US" sz="3200" spc="-1" strike="noStrike">
              <a:solidFill>
                <a:srgbClr val="000000"/>
              </a:solidFill>
              <a:latin typeface="Times New Roman"/>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Times New Roman"/>
              </a:rPr>
              <a:t>Second Outline Level</a:t>
            </a:r>
            <a:endParaRPr b="0" lang="en-US" sz="2400" spc="-1" strike="noStrike">
              <a:solidFill>
                <a:srgbClr val="000000"/>
              </a:solidFill>
              <a:latin typeface="Times New Roman"/>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Times New Roman"/>
              </a:rPr>
              <a:t>Third Outline Level</a:t>
            </a:r>
            <a:endParaRPr b="0" lang="en-US" sz="2000" spc="-1" strike="noStrike">
              <a:solidFill>
                <a:srgbClr val="000000"/>
              </a:solidFill>
              <a:latin typeface="Times New Roman"/>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Times New Roman"/>
              </a:rPr>
              <a:t>Fourth Outline Level</a:t>
            </a:r>
            <a:endParaRPr b="0" lang="en-US" sz="2000" spc="-1" strike="noStrike">
              <a:solidFill>
                <a:srgbClr val="000000"/>
              </a:solidFill>
              <a:latin typeface="Times New Roman"/>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Times New Roman"/>
              </a:rPr>
              <a:t>Fifth Outline Level</a:t>
            </a:r>
            <a:endParaRPr b="0" lang="en-US" sz="2000" spc="-1" strike="noStrike">
              <a:solidFill>
                <a:srgbClr val="000000"/>
              </a:solidFill>
              <a:latin typeface="Times New Roman"/>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Times New Roman"/>
              </a:rPr>
              <a:t>Sixth Outline Level</a:t>
            </a:r>
            <a:endParaRPr b="0" lang="en-US" sz="2000" spc="-1" strike="noStrike">
              <a:solidFill>
                <a:srgbClr val="000000"/>
              </a:solidFill>
              <a:latin typeface="Times New Roman"/>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Times New Roman"/>
              </a:rPr>
              <a:t>Seventh Outline Level</a:t>
            </a:r>
            <a:endParaRPr b="0" lang="en-US"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0" descr="Take One.gif"/>
          <p:cNvPicPr/>
          <p:nvPr/>
        </p:nvPicPr>
        <p:blipFill>
          <a:blip r:embed="rId2"/>
          <a:stretch/>
        </p:blipFill>
        <p:spPr>
          <a:xfrm>
            <a:off x="0" y="-27000"/>
            <a:ext cx="9143640" cy="6857640"/>
          </a:xfrm>
          <a:prstGeom prst="rect">
            <a:avLst/>
          </a:prstGeom>
          <a:ln w="9360">
            <a:noFill/>
          </a:ln>
        </p:spPr>
      </p:pic>
      <p:pic>
        <p:nvPicPr>
          <p:cNvPr id="46" name="Picture 1" descr=""/>
          <p:cNvPicPr/>
          <p:nvPr/>
        </p:nvPicPr>
        <p:blipFill>
          <a:blip r:embed="rId3"/>
          <a:stretch/>
        </p:blipFill>
        <p:spPr>
          <a:xfrm>
            <a:off x="1672200" y="24120"/>
            <a:ext cx="964800" cy="964800"/>
          </a:xfrm>
          <a:prstGeom prst="rect">
            <a:avLst/>
          </a:prstGeom>
          <a:ln w="9360">
            <a:noFill/>
          </a:ln>
        </p:spPr>
      </p:pic>
      <p:pic>
        <p:nvPicPr>
          <p:cNvPr id="47" name="Picture 1" descr=""/>
          <p:cNvPicPr/>
          <p:nvPr/>
        </p:nvPicPr>
        <p:blipFill>
          <a:blip r:embed="rId4"/>
          <a:stretch/>
        </p:blipFill>
        <p:spPr>
          <a:xfrm>
            <a:off x="421200" y="39240"/>
            <a:ext cx="875880" cy="875880"/>
          </a:xfrm>
          <a:prstGeom prst="rect">
            <a:avLst/>
          </a:prstGeom>
          <a:ln w="9360">
            <a:noFill/>
          </a:ln>
        </p:spPr>
      </p:pic>
      <p:pic>
        <p:nvPicPr>
          <p:cNvPr id="48" name="Picture 2" descr=""/>
          <p:cNvPicPr/>
          <p:nvPr/>
        </p:nvPicPr>
        <p:blipFill>
          <a:blip r:embed="rId5"/>
          <a:srcRect l="8534" t="8534" r="8534" b="8534"/>
          <a:stretch/>
        </p:blipFill>
        <p:spPr>
          <a:xfrm>
            <a:off x="7671600" y="24120"/>
            <a:ext cx="1060920" cy="1060920"/>
          </a:xfrm>
          <a:prstGeom prst="rect">
            <a:avLst/>
          </a:prstGeom>
          <a:ln w="9360">
            <a:noFill/>
          </a:ln>
        </p:spPr>
      </p:pic>
      <p:pic>
        <p:nvPicPr>
          <p:cNvPr id="49" name="Picture 2" descr=""/>
          <p:cNvPicPr/>
          <p:nvPr/>
        </p:nvPicPr>
        <p:blipFill>
          <a:blip r:embed="rId6"/>
          <a:stretch/>
        </p:blipFill>
        <p:spPr>
          <a:xfrm>
            <a:off x="3673080" y="37440"/>
            <a:ext cx="1634760" cy="986400"/>
          </a:xfrm>
          <a:prstGeom prst="rect">
            <a:avLst/>
          </a:prstGeom>
          <a:ln>
            <a:noFill/>
          </a:ln>
        </p:spPr>
      </p:pic>
      <p:pic>
        <p:nvPicPr>
          <p:cNvPr id="50" name="Picture 8" descr=""/>
          <p:cNvPicPr/>
          <p:nvPr/>
        </p:nvPicPr>
        <p:blipFill>
          <a:blip r:embed="rId7"/>
          <a:stretch/>
        </p:blipFill>
        <p:spPr>
          <a:xfrm>
            <a:off x="6345360" y="26280"/>
            <a:ext cx="930960" cy="1008360"/>
          </a:xfrm>
          <a:prstGeom prst="rect">
            <a:avLst/>
          </a:prstGeom>
          <a:ln>
            <a:noFill/>
          </a:ln>
        </p:spPr>
      </p:pic>
      <p:pic>
        <p:nvPicPr>
          <p:cNvPr id="51" name="Picture 6" descr=""/>
          <p:cNvPicPr/>
          <p:nvPr/>
        </p:nvPicPr>
        <p:blipFill>
          <a:blip r:embed="rId8"/>
          <a:stretch/>
        </p:blipFill>
        <p:spPr>
          <a:xfrm>
            <a:off x="2876040" y="675360"/>
            <a:ext cx="3137400" cy="825480"/>
          </a:xfrm>
          <a:prstGeom prst="rect">
            <a:avLst/>
          </a:prstGeom>
          <a:ln>
            <a:noFill/>
          </a:ln>
        </p:spPr>
      </p:pic>
      <p:sp>
        <p:nvSpPr>
          <p:cNvPr id="52" name="PlaceHolder 1"/>
          <p:cNvSpPr>
            <a:spLocks noGrp="1"/>
          </p:cNvSpPr>
          <p:nvPr>
            <p:ph type="title"/>
          </p:nvPr>
        </p:nvSpPr>
        <p:spPr>
          <a:xfrm>
            <a:off x="457200" y="1341360"/>
            <a:ext cx="8229240" cy="867960"/>
          </a:xfrm>
          <a:prstGeom prst="rect">
            <a:avLst/>
          </a:prstGeom>
        </p:spPr>
        <p:txBody>
          <a:bodyPr lIns="90000" rIns="90000" tIns="45000" bIns="45000">
            <a:noAutofit/>
          </a:bodyPr>
          <a:p>
            <a:pPr algn="ctr">
              <a:lnSpc>
                <a:spcPct val="100000"/>
              </a:lnSpc>
            </a:pPr>
            <a:r>
              <a:rPr b="0" lang="en-US" sz="3600" spc="-1" strike="noStrike">
                <a:solidFill>
                  <a:srgbClr val="000000"/>
                </a:solidFill>
                <a:latin typeface="Cambria"/>
              </a:rPr>
              <a:t>Click to edit Master title style</a:t>
            </a:r>
            <a:endParaRPr b="0" lang="en-US" sz="3600" spc="-1" strike="noStrike">
              <a:solidFill>
                <a:srgbClr val="000000"/>
              </a:solidFill>
              <a:latin typeface="Times New Roman"/>
            </a:endParaRPr>
          </a:p>
        </p:txBody>
      </p:sp>
      <p:sp>
        <p:nvSpPr>
          <p:cNvPr id="53" name="PlaceHolder 2"/>
          <p:cNvSpPr>
            <a:spLocks noGrp="1"/>
          </p:cNvSpPr>
          <p:nvPr>
            <p:ph type="body"/>
          </p:nvPr>
        </p:nvSpPr>
        <p:spPr>
          <a:xfrm>
            <a:off x="457200" y="2362320"/>
            <a:ext cx="8229240" cy="4343040"/>
          </a:xfrm>
          <a:prstGeom prst="rect">
            <a:avLst/>
          </a:prstGeom>
        </p:spPr>
        <p:txBody>
          <a:bodyPr lIns="90000" rIns="90000" tIns="45000" bIns="45000">
            <a:noAutofit/>
          </a:bodyPr>
          <a:p>
            <a:pPr marL="343080" indent="-342720">
              <a:lnSpc>
                <a:spcPct val="100000"/>
              </a:lnSpc>
              <a:spcBef>
                <a:spcPts val="641"/>
              </a:spcBef>
              <a:buClr>
                <a:srgbClr val="000000"/>
              </a:buClr>
              <a:buFont typeface="Symbol" charset="2"/>
              <a:buChar char=""/>
            </a:pPr>
            <a:r>
              <a:rPr b="0" lang="en-US" sz="3200" spc="-1" strike="noStrike">
                <a:solidFill>
                  <a:srgbClr val="000000"/>
                </a:solidFill>
                <a:latin typeface="Cambria"/>
              </a:rPr>
              <a:t>Click to edit Master text styles</a:t>
            </a:r>
            <a:endParaRPr b="0" lang="en-US" sz="3200" spc="-1" strike="noStrike">
              <a:solidFill>
                <a:srgbClr val="000000"/>
              </a:solidFill>
              <a:latin typeface="Times New Roman"/>
            </a:endParaRPr>
          </a:p>
          <a:p>
            <a:pPr lvl="1" marL="743040" indent="-285480">
              <a:lnSpc>
                <a:spcPct val="100000"/>
              </a:lnSpc>
              <a:spcBef>
                <a:spcPts val="561"/>
              </a:spcBef>
              <a:buClr>
                <a:srgbClr val="000000"/>
              </a:buClr>
              <a:buFont typeface="Symbol" charset="2"/>
              <a:buChar char=""/>
            </a:pPr>
            <a:r>
              <a:rPr b="0" lang="en-US" sz="2800" spc="-1" strike="noStrike">
                <a:solidFill>
                  <a:srgbClr val="000000"/>
                </a:solidFill>
                <a:latin typeface="Cambria"/>
              </a:rPr>
              <a:t>Second level</a:t>
            </a:r>
            <a:endParaRPr b="0" lang="en-US" sz="2800" spc="-1" strike="noStrike">
              <a:solidFill>
                <a:srgbClr val="000000"/>
              </a:solidFill>
              <a:latin typeface="Times New Roman"/>
            </a:endParaRPr>
          </a:p>
          <a:p>
            <a:pPr lvl="2" marL="1143000" indent="-228240">
              <a:lnSpc>
                <a:spcPct val="100000"/>
              </a:lnSpc>
              <a:spcBef>
                <a:spcPts val="479"/>
              </a:spcBef>
              <a:buClr>
                <a:srgbClr val="000000"/>
              </a:buClr>
              <a:buFont typeface="Symbol" charset="2"/>
              <a:buChar char=""/>
            </a:pPr>
            <a:r>
              <a:rPr b="0" lang="en-US" sz="2400" spc="-1" strike="noStrike">
                <a:solidFill>
                  <a:srgbClr val="000000"/>
                </a:solidFill>
                <a:latin typeface="Cambria"/>
              </a:rPr>
              <a:t>Third level</a:t>
            </a:r>
            <a:endParaRPr b="0" lang="en-US" sz="2400" spc="-1" strike="noStrike">
              <a:solidFill>
                <a:srgbClr val="000000"/>
              </a:solidFill>
              <a:latin typeface="Times New Roman"/>
            </a:endParaRPr>
          </a:p>
          <a:p>
            <a:pPr lvl="3" marL="1600200" indent="-228240">
              <a:lnSpc>
                <a:spcPct val="100000"/>
              </a:lnSpc>
              <a:spcBef>
                <a:spcPts val="400"/>
              </a:spcBef>
              <a:buClr>
                <a:srgbClr val="000000"/>
              </a:buClr>
              <a:buFont typeface="Symbol" charset="2"/>
              <a:buChar char=""/>
            </a:pPr>
            <a:r>
              <a:rPr b="0" lang="en-US" sz="2000" spc="-1" strike="noStrike">
                <a:solidFill>
                  <a:srgbClr val="000000"/>
                </a:solidFill>
                <a:latin typeface="Cambria"/>
              </a:rPr>
              <a:t>Fourth level</a:t>
            </a:r>
            <a:endParaRPr b="0" lang="en-US" sz="2000" spc="-1" strike="noStrike">
              <a:solidFill>
                <a:srgbClr val="000000"/>
              </a:solidFill>
              <a:latin typeface="Times New Roman"/>
            </a:endParaRPr>
          </a:p>
          <a:p>
            <a:pPr lvl="4" marL="2057400" indent="-228240">
              <a:lnSpc>
                <a:spcPct val="100000"/>
              </a:lnSpc>
              <a:spcBef>
                <a:spcPts val="400"/>
              </a:spcBef>
              <a:buClr>
                <a:srgbClr val="000000"/>
              </a:buClr>
              <a:buFont typeface="StarSymbol"/>
              <a:buChar char="»"/>
            </a:pPr>
            <a:r>
              <a:rPr b="0" lang="en-US" sz="2000" spc="-1" strike="noStrike">
                <a:solidFill>
                  <a:srgbClr val="000000"/>
                </a:solidFill>
                <a:latin typeface="Cambria"/>
              </a:rPr>
              <a:t>Fifth level</a:t>
            </a:r>
            <a:endParaRPr b="0" lang="en-US"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0" name="Picture 10" descr="Take One.gif"/>
          <p:cNvPicPr/>
          <p:nvPr/>
        </p:nvPicPr>
        <p:blipFill>
          <a:blip r:embed="rId2"/>
          <a:stretch/>
        </p:blipFill>
        <p:spPr>
          <a:xfrm>
            <a:off x="0" y="-27000"/>
            <a:ext cx="9143640" cy="6857640"/>
          </a:xfrm>
          <a:prstGeom prst="rect">
            <a:avLst/>
          </a:prstGeom>
          <a:ln w="9360">
            <a:noFill/>
          </a:ln>
        </p:spPr>
      </p:pic>
      <p:pic>
        <p:nvPicPr>
          <p:cNvPr id="91" name="Picture 1" descr=""/>
          <p:cNvPicPr/>
          <p:nvPr/>
        </p:nvPicPr>
        <p:blipFill>
          <a:blip r:embed="rId3"/>
          <a:stretch/>
        </p:blipFill>
        <p:spPr>
          <a:xfrm>
            <a:off x="1672200" y="24120"/>
            <a:ext cx="964800" cy="964800"/>
          </a:xfrm>
          <a:prstGeom prst="rect">
            <a:avLst/>
          </a:prstGeom>
          <a:ln w="9360">
            <a:noFill/>
          </a:ln>
        </p:spPr>
      </p:pic>
      <p:pic>
        <p:nvPicPr>
          <p:cNvPr id="92" name="Picture 1" descr=""/>
          <p:cNvPicPr/>
          <p:nvPr/>
        </p:nvPicPr>
        <p:blipFill>
          <a:blip r:embed="rId4"/>
          <a:stretch/>
        </p:blipFill>
        <p:spPr>
          <a:xfrm>
            <a:off x="421200" y="39240"/>
            <a:ext cx="875880" cy="875880"/>
          </a:xfrm>
          <a:prstGeom prst="rect">
            <a:avLst/>
          </a:prstGeom>
          <a:ln w="9360">
            <a:noFill/>
          </a:ln>
        </p:spPr>
      </p:pic>
      <p:pic>
        <p:nvPicPr>
          <p:cNvPr id="93" name="Picture 2" descr=""/>
          <p:cNvPicPr/>
          <p:nvPr/>
        </p:nvPicPr>
        <p:blipFill>
          <a:blip r:embed="rId5"/>
          <a:srcRect l="8534" t="8534" r="8534" b="8534"/>
          <a:stretch/>
        </p:blipFill>
        <p:spPr>
          <a:xfrm>
            <a:off x="7671600" y="24120"/>
            <a:ext cx="1060920" cy="1060920"/>
          </a:xfrm>
          <a:prstGeom prst="rect">
            <a:avLst/>
          </a:prstGeom>
          <a:ln w="9360">
            <a:noFill/>
          </a:ln>
        </p:spPr>
      </p:pic>
      <p:pic>
        <p:nvPicPr>
          <p:cNvPr id="94" name="Picture 2" descr=""/>
          <p:cNvPicPr/>
          <p:nvPr/>
        </p:nvPicPr>
        <p:blipFill>
          <a:blip r:embed="rId6"/>
          <a:stretch/>
        </p:blipFill>
        <p:spPr>
          <a:xfrm>
            <a:off x="3673080" y="37440"/>
            <a:ext cx="1634760" cy="986400"/>
          </a:xfrm>
          <a:prstGeom prst="rect">
            <a:avLst/>
          </a:prstGeom>
          <a:ln>
            <a:noFill/>
          </a:ln>
        </p:spPr>
      </p:pic>
      <p:pic>
        <p:nvPicPr>
          <p:cNvPr id="95" name="Picture 8" descr=""/>
          <p:cNvPicPr/>
          <p:nvPr/>
        </p:nvPicPr>
        <p:blipFill>
          <a:blip r:embed="rId7"/>
          <a:stretch/>
        </p:blipFill>
        <p:spPr>
          <a:xfrm>
            <a:off x="6345360" y="26280"/>
            <a:ext cx="930960" cy="1008360"/>
          </a:xfrm>
          <a:prstGeom prst="rect">
            <a:avLst/>
          </a:prstGeom>
          <a:ln>
            <a:noFill/>
          </a:ln>
        </p:spPr>
      </p:pic>
      <p:pic>
        <p:nvPicPr>
          <p:cNvPr id="96" name="Picture 6" descr=""/>
          <p:cNvPicPr/>
          <p:nvPr/>
        </p:nvPicPr>
        <p:blipFill>
          <a:blip r:embed="rId8"/>
          <a:stretch/>
        </p:blipFill>
        <p:spPr>
          <a:xfrm>
            <a:off x="2876040" y="675360"/>
            <a:ext cx="3137400" cy="825480"/>
          </a:xfrm>
          <a:prstGeom prst="rect">
            <a:avLst/>
          </a:prstGeom>
          <a:ln>
            <a:noFill/>
          </a:ln>
        </p:spPr>
      </p:pic>
      <p:sp>
        <p:nvSpPr>
          <p:cNvPr id="97" name="PlaceHolder 1"/>
          <p:cNvSpPr>
            <a:spLocks noGrp="1"/>
          </p:cNvSpPr>
          <p:nvPr>
            <p:ph type="title"/>
          </p:nvPr>
        </p:nvSpPr>
        <p:spPr>
          <a:xfrm>
            <a:off x="457200" y="1295280"/>
            <a:ext cx="8229240" cy="868320"/>
          </a:xfrm>
          <a:prstGeom prst="rect">
            <a:avLst/>
          </a:prstGeom>
        </p:spPr>
        <p:txBody>
          <a:bodyPr lIns="90000" rIns="90000" tIns="45000" bIns="45000">
            <a:noAutofit/>
          </a:bodyPr>
          <a:p>
            <a:pPr algn="ctr">
              <a:lnSpc>
                <a:spcPct val="100000"/>
              </a:lnSpc>
            </a:pPr>
            <a:r>
              <a:rPr b="0" lang="en-US" sz="3600" spc="-1" strike="noStrike">
                <a:solidFill>
                  <a:srgbClr val="000000"/>
                </a:solidFill>
                <a:latin typeface="Cambria"/>
              </a:rPr>
              <a:t>Click to edit Master title style</a:t>
            </a:r>
            <a:endParaRPr b="0" lang="en-US" sz="3600" spc="-1" strike="noStrike">
              <a:solidFill>
                <a:srgbClr val="000000"/>
              </a:solidFill>
              <a:latin typeface="Times New Roman"/>
            </a:endParaRPr>
          </a:p>
        </p:txBody>
      </p:sp>
      <p:sp>
        <p:nvSpPr>
          <p:cNvPr id="98" name="PlaceHolder 2"/>
          <p:cNvSpPr>
            <a:spLocks noGrp="1"/>
          </p:cNvSpPr>
          <p:nvPr>
            <p:ph type="body"/>
          </p:nvPr>
        </p:nvSpPr>
        <p:spPr>
          <a:xfrm>
            <a:off x="457200" y="2316240"/>
            <a:ext cx="4038120" cy="4343040"/>
          </a:xfrm>
          <a:prstGeom prst="rect">
            <a:avLst/>
          </a:prstGeom>
        </p:spPr>
        <p:txBody>
          <a:bodyPr lIns="90000" rIns="90000" tIns="45000" bIns="45000">
            <a:noAutofit/>
          </a:bodyPr>
          <a:p>
            <a:pPr marL="343080" indent="-342720">
              <a:lnSpc>
                <a:spcPct val="100000"/>
              </a:lnSpc>
              <a:spcBef>
                <a:spcPts val="561"/>
              </a:spcBef>
              <a:buClr>
                <a:srgbClr val="000000"/>
              </a:buClr>
              <a:buFont typeface="Symbol" charset="2"/>
              <a:buChar char=""/>
            </a:pPr>
            <a:r>
              <a:rPr b="0" lang="en-US" sz="2800" spc="-1" strike="noStrike">
                <a:solidFill>
                  <a:srgbClr val="000000"/>
                </a:solidFill>
                <a:latin typeface="Cambria"/>
              </a:rPr>
              <a:t>Click to edit Master text styles</a:t>
            </a:r>
            <a:endParaRPr b="0" lang="en-US" sz="2800" spc="-1" strike="noStrike">
              <a:solidFill>
                <a:srgbClr val="000000"/>
              </a:solidFill>
              <a:latin typeface="Times New Roman"/>
            </a:endParaRPr>
          </a:p>
          <a:p>
            <a:pPr lvl="1" marL="743040" indent="-285480">
              <a:lnSpc>
                <a:spcPct val="100000"/>
              </a:lnSpc>
              <a:spcBef>
                <a:spcPts val="479"/>
              </a:spcBef>
              <a:buClr>
                <a:srgbClr val="000000"/>
              </a:buClr>
              <a:buFont typeface="Symbol" charset="2"/>
              <a:buChar char=""/>
            </a:pPr>
            <a:r>
              <a:rPr b="0" lang="en-US" sz="2400" spc="-1" strike="noStrike">
                <a:solidFill>
                  <a:srgbClr val="000000"/>
                </a:solidFill>
                <a:latin typeface="Cambria"/>
              </a:rPr>
              <a:t>Second level</a:t>
            </a:r>
            <a:endParaRPr b="0" lang="en-US" sz="2400" spc="-1" strike="noStrike">
              <a:solidFill>
                <a:srgbClr val="000000"/>
              </a:solidFill>
              <a:latin typeface="Times New Roman"/>
            </a:endParaRPr>
          </a:p>
          <a:p>
            <a:pPr lvl="2" marL="1143000" indent="-228240">
              <a:lnSpc>
                <a:spcPct val="100000"/>
              </a:lnSpc>
              <a:spcBef>
                <a:spcPts val="400"/>
              </a:spcBef>
              <a:buClr>
                <a:srgbClr val="000000"/>
              </a:buClr>
              <a:buFont typeface="Symbol" charset="2"/>
              <a:buChar char=""/>
            </a:pPr>
            <a:r>
              <a:rPr b="0" lang="en-US" sz="2000" spc="-1" strike="noStrike">
                <a:solidFill>
                  <a:srgbClr val="000000"/>
                </a:solidFill>
                <a:latin typeface="Cambria"/>
              </a:rPr>
              <a:t>Third level</a:t>
            </a:r>
            <a:endParaRPr b="0" lang="en-US" sz="2000" spc="-1" strike="noStrike">
              <a:solidFill>
                <a:srgbClr val="000000"/>
              </a:solidFill>
              <a:latin typeface="Times New Roman"/>
            </a:endParaRPr>
          </a:p>
          <a:p>
            <a:pPr lvl="3" marL="1600200" indent="-228240">
              <a:lnSpc>
                <a:spcPct val="100000"/>
              </a:lnSpc>
              <a:spcBef>
                <a:spcPts val="360"/>
              </a:spcBef>
              <a:buClr>
                <a:srgbClr val="000000"/>
              </a:buClr>
              <a:buFont typeface="Symbol" charset="2"/>
              <a:buChar char=""/>
            </a:pPr>
            <a:r>
              <a:rPr b="0" lang="en-US" sz="1800" spc="-1" strike="noStrike">
                <a:solidFill>
                  <a:srgbClr val="000000"/>
                </a:solidFill>
                <a:latin typeface="Cambria"/>
              </a:rPr>
              <a:t>Fourth level</a:t>
            </a:r>
            <a:endParaRPr b="0" lang="en-US" sz="1800" spc="-1" strike="noStrike">
              <a:solidFill>
                <a:srgbClr val="000000"/>
              </a:solidFill>
              <a:latin typeface="Times New Roman"/>
            </a:endParaRPr>
          </a:p>
          <a:p>
            <a:pPr lvl="4" marL="2057400" indent="-228240">
              <a:lnSpc>
                <a:spcPct val="100000"/>
              </a:lnSpc>
              <a:spcBef>
                <a:spcPts val="360"/>
              </a:spcBef>
              <a:buClr>
                <a:srgbClr val="000000"/>
              </a:buClr>
              <a:buFont typeface="StarSymbol"/>
              <a:buChar char="»"/>
            </a:pPr>
            <a:r>
              <a:rPr b="0" lang="en-US" sz="1800" spc="-1" strike="noStrike">
                <a:solidFill>
                  <a:srgbClr val="000000"/>
                </a:solidFill>
                <a:latin typeface="Cambria"/>
              </a:rPr>
              <a:t>Fifth level</a:t>
            </a:r>
            <a:endParaRPr b="0" lang="en-US" sz="1800" spc="-1" strike="noStrike">
              <a:solidFill>
                <a:srgbClr val="000000"/>
              </a:solidFill>
              <a:latin typeface="Times New Roman"/>
            </a:endParaRPr>
          </a:p>
        </p:txBody>
      </p:sp>
      <p:sp>
        <p:nvSpPr>
          <p:cNvPr id="99" name="PlaceHolder 3"/>
          <p:cNvSpPr>
            <a:spLocks noGrp="1"/>
          </p:cNvSpPr>
          <p:nvPr>
            <p:ph type="body"/>
          </p:nvPr>
        </p:nvSpPr>
        <p:spPr>
          <a:xfrm>
            <a:off x="4648320" y="2316240"/>
            <a:ext cx="4038120" cy="4343040"/>
          </a:xfrm>
          <a:prstGeom prst="rect">
            <a:avLst/>
          </a:prstGeom>
        </p:spPr>
        <p:txBody>
          <a:bodyPr lIns="90000" rIns="90000" tIns="45000" bIns="45000">
            <a:noAutofit/>
          </a:bodyPr>
          <a:p>
            <a:pPr marL="343080" indent="-342720">
              <a:lnSpc>
                <a:spcPct val="100000"/>
              </a:lnSpc>
              <a:spcBef>
                <a:spcPts val="561"/>
              </a:spcBef>
              <a:buClr>
                <a:srgbClr val="000000"/>
              </a:buClr>
              <a:buFont typeface="Symbol" charset="2"/>
              <a:buChar char=""/>
            </a:pPr>
            <a:r>
              <a:rPr b="0" lang="en-US" sz="2800" spc="-1" strike="noStrike">
                <a:solidFill>
                  <a:srgbClr val="000000"/>
                </a:solidFill>
                <a:latin typeface="Cambria"/>
              </a:rPr>
              <a:t>Click to edit Master text styles</a:t>
            </a:r>
            <a:endParaRPr b="0" lang="en-US" sz="2800" spc="-1" strike="noStrike">
              <a:solidFill>
                <a:srgbClr val="000000"/>
              </a:solidFill>
              <a:latin typeface="Times New Roman"/>
            </a:endParaRPr>
          </a:p>
          <a:p>
            <a:pPr lvl="1" marL="743040" indent="-285480">
              <a:lnSpc>
                <a:spcPct val="100000"/>
              </a:lnSpc>
              <a:spcBef>
                <a:spcPts val="479"/>
              </a:spcBef>
              <a:buClr>
                <a:srgbClr val="000000"/>
              </a:buClr>
              <a:buFont typeface="Symbol" charset="2"/>
              <a:buChar char=""/>
            </a:pPr>
            <a:r>
              <a:rPr b="0" lang="en-US" sz="2400" spc="-1" strike="noStrike">
                <a:solidFill>
                  <a:srgbClr val="000000"/>
                </a:solidFill>
                <a:latin typeface="Cambria"/>
              </a:rPr>
              <a:t>Second level</a:t>
            </a:r>
            <a:endParaRPr b="0" lang="en-US" sz="2400" spc="-1" strike="noStrike">
              <a:solidFill>
                <a:srgbClr val="000000"/>
              </a:solidFill>
              <a:latin typeface="Times New Roman"/>
            </a:endParaRPr>
          </a:p>
          <a:p>
            <a:pPr lvl="2" marL="1143000" indent="-228240">
              <a:lnSpc>
                <a:spcPct val="100000"/>
              </a:lnSpc>
              <a:spcBef>
                <a:spcPts val="400"/>
              </a:spcBef>
              <a:buClr>
                <a:srgbClr val="000000"/>
              </a:buClr>
              <a:buFont typeface="Symbol" charset="2"/>
              <a:buChar char=""/>
            </a:pPr>
            <a:r>
              <a:rPr b="0" lang="en-US" sz="2000" spc="-1" strike="noStrike">
                <a:solidFill>
                  <a:srgbClr val="000000"/>
                </a:solidFill>
                <a:latin typeface="Cambria"/>
              </a:rPr>
              <a:t>Third level</a:t>
            </a:r>
            <a:endParaRPr b="0" lang="en-US" sz="2000" spc="-1" strike="noStrike">
              <a:solidFill>
                <a:srgbClr val="000000"/>
              </a:solidFill>
              <a:latin typeface="Times New Roman"/>
            </a:endParaRPr>
          </a:p>
          <a:p>
            <a:pPr lvl="3" marL="1600200" indent="-228240">
              <a:lnSpc>
                <a:spcPct val="100000"/>
              </a:lnSpc>
              <a:spcBef>
                <a:spcPts val="360"/>
              </a:spcBef>
              <a:buClr>
                <a:srgbClr val="000000"/>
              </a:buClr>
              <a:buFont typeface="Symbol" charset="2"/>
              <a:buChar char=""/>
            </a:pPr>
            <a:r>
              <a:rPr b="0" lang="en-US" sz="1800" spc="-1" strike="noStrike">
                <a:solidFill>
                  <a:srgbClr val="000000"/>
                </a:solidFill>
                <a:latin typeface="Cambria"/>
              </a:rPr>
              <a:t>Fourth level</a:t>
            </a:r>
            <a:endParaRPr b="0" lang="en-US" sz="1800" spc="-1" strike="noStrike">
              <a:solidFill>
                <a:srgbClr val="000000"/>
              </a:solidFill>
              <a:latin typeface="Times New Roman"/>
            </a:endParaRPr>
          </a:p>
          <a:p>
            <a:pPr lvl="4" marL="2057400" indent="-228240">
              <a:lnSpc>
                <a:spcPct val="100000"/>
              </a:lnSpc>
              <a:spcBef>
                <a:spcPts val="360"/>
              </a:spcBef>
              <a:buClr>
                <a:srgbClr val="000000"/>
              </a:buClr>
              <a:buFont typeface="StarSymbol"/>
              <a:buChar char="»"/>
            </a:pPr>
            <a:r>
              <a:rPr b="0" lang="en-US" sz="1800" spc="-1" strike="noStrike">
                <a:solidFill>
                  <a:srgbClr val="000000"/>
                </a:solidFill>
                <a:latin typeface="Cambria"/>
              </a:rPr>
              <a:t>Fifth level</a:t>
            </a:r>
            <a:endParaRPr b="0" lang="en-US" sz="1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6" name="Picture 10" descr="Take One.gif"/>
          <p:cNvPicPr/>
          <p:nvPr/>
        </p:nvPicPr>
        <p:blipFill>
          <a:blip r:embed="rId2"/>
          <a:stretch/>
        </p:blipFill>
        <p:spPr>
          <a:xfrm>
            <a:off x="0" y="-27000"/>
            <a:ext cx="9143640" cy="6857640"/>
          </a:xfrm>
          <a:prstGeom prst="rect">
            <a:avLst/>
          </a:prstGeom>
          <a:ln w="9360">
            <a:noFill/>
          </a:ln>
        </p:spPr>
      </p:pic>
      <p:pic>
        <p:nvPicPr>
          <p:cNvPr id="137" name="Picture 1" descr=""/>
          <p:cNvPicPr/>
          <p:nvPr/>
        </p:nvPicPr>
        <p:blipFill>
          <a:blip r:embed="rId3"/>
          <a:stretch/>
        </p:blipFill>
        <p:spPr>
          <a:xfrm>
            <a:off x="1672200" y="24120"/>
            <a:ext cx="964800" cy="964800"/>
          </a:xfrm>
          <a:prstGeom prst="rect">
            <a:avLst/>
          </a:prstGeom>
          <a:ln w="9360">
            <a:noFill/>
          </a:ln>
        </p:spPr>
      </p:pic>
      <p:pic>
        <p:nvPicPr>
          <p:cNvPr id="138" name="Picture 1" descr=""/>
          <p:cNvPicPr/>
          <p:nvPr/>
        </p:nvPicPr>
        <p:blipFill>
          <a:blip r:embed="rId4"/>
          <a:stretch/>
        </p:blipFill>
        <p:spPr>
          <a:xfrm>
            <a:off x="421200" y="39240"/>
            <a:ext cx="875880" cy="875880"/>
          </a:xfrm>
          <a:prstGeom prst="rect">
            <a:avLst/>
          </a:prstGeom>
          <a:ln w="9360">
            <a:noFill/>
          </a:ln>
        </p:spPr>
      </p:pic>
      <p:pic>
        <p:nvPicPr>
          <p:cNvPr id="139" name="Picture 2" descr=""/>
          <p:cNvPicPr/>
          <p:nvPr/>
        </p:nvPicPr>
        <p:blipFill>
          <a:blip r:embed="rId5"/>
          <a:srcRect l="8534" t="8534" r="8534" b="8534"/>
          <a:stretch/>
        </p:blipFill>
        <p:spPr>
          <a:xfrm>
            <a:off x="7671600" y="24120"/>
            <a:ext cx="1060920" cy="1060920"/>
          </a:xfrm>
          <a:prstGeom prst="rect">
            <a:avLst/>
          </a:prstGeom>
          <a:ln w="9360">
            <a:noFill/>
          </a:ln>
        </p:spPr>
      </p:pic>
      <p:pic>
        <p:nvPicPr>
          <p:cNvPr id="140" name="Picture 2" descr=""/>
          <p:cNvPicPr/>
          <p:nvPr/>
        </p:nvPicPr>
        <p:blipFill>
          <a:blip r:embed="rId6"/>
          <a:stretch/>
        </p:blipFill>
        <p:spPr>
          <a:xfrm>
            <a:off x="3673080" y="37440"/>
            <a:ext cx="1634760" cy="986400"/>
          </a:xfrm>
          <a:prstGeom prst="rect">
            <a:avLst/>
          </a:prstGeom>
          <a:ln>
            <a:noFill/>
          </a:ln>
        </p:spPr>
      </p:pic>
      <p:pic>
        <p:nvPicPr>
          <p:cNvPr id="141" name="Picture 8" descr=""/>
          <p:cNvPicPr/>
          <p:nvPr/>
        </p:nvPicPr>
        <p:blipFill>
          <a:blip r:embed="rId7"/>
          <a:stretch/>
        </p:blipFill>
        <p:spPr>
          <a:xfrm>
            <a:off x="6345360" y="26280"/>
            <a:ext cx="930960" cy="1008360"/>
          </a:xfrm>
          <a:prstGeom prst="rect">
            <a:avLst/>
          </a:prstGeom>
          <a:ln>
            <a:noFill/>
          </a:ln>
        </p:spPr>
      </p:pic>
      <p:pic>
        <p:nvPicPr>
          <p:cNvPr id="142" name="Picture 6" descr=""/>
          <p:cNvPicPr/>
          <p:nvPr/>
        </p:nvPicPr>
        <p:blipFill>
          <a:blip r:embed="rId8"/>
          <a:stretch/>
        </p:blipFill>
        <p:spPr>
          <a:xfrm>
            <a:off x="2876040" y="675360"/>
            <a:ext cx="3137400" cy="825480"/>
          </a:xfrm>
          <a:prstGeom prst="rect">
            <a:avLst/>
          </a:prstGeom>
          <a:ln>
            <a:noFill/>
          </a:ln>
        </p:spPr>
      </p:pic>
      <p:sp>
        <p:nvSpPr>
          <p:cNvPr id="143" name="PlaceHolder 1"/>
          <p:cNvSpPr>
            <a:spLocks noGrp="1"/>
          </p:cNvSpPr>
          <p:nvPr>
            <p:ph type="title"/>
          </p:nvPr>
        </p:nvSpPr>
        <p:spPr>
          <a:xfrm>
            <a:off x="457200" y="1371600"/>
            <a:ext cx="3007800" cy="1161720"/>
          </a:xfrm>
          <a:prstGeom prst="rect">
            <a:avLst/>
          </a:prstGeom>
        </p:spPr>
        <p:txBody>
          <a:bodyPr lIns="90000" rIns="90000" tIns="45000" bIns="45000" anchor="b">
            <a:noAutofit/>
          </a:bodyPr>
          <a:p>
            <a:pPr>
              <a:lnSpc>
                <a:spcPct val="100000"/>
              </a:lnSpc>
            </a:pPr>
            <a:r>
              <a:rPr b="1" lang="en-US" sz="2000" spc="-1" strike="noStrike">
                <a:solidFill>
                  <a:srgbClr val="000000"/>
                </a:solidFill>
                <a:latin typeface="Cambria"/>
              </a:rPr>
              <a:t>Click to edit Master title style</a:t>
            </a:r>
            <a:endParaRPr b="0" lang="en-US" sz="2000" spc="-1" strike="noStrike">
              <a:solidFill>
                <a:srgbClr val="000000"/>
              </a:solidFill>
              <a:latin typeface="Times New Roman"/>
            </a:endParaRPr>
          </a:p>
        </p:txBody>
      </p:sp>
      <p:sp>
        <p:nvSpPr>
          <p:cNvPr id="144" name="PlaceHolder 2"/>
          <p:cNvSpPr>
            <a:spLocks noGrp="1"/>
          </p:cNvSpPr>
          <p:nvPr>
            <p:ph type="body"/>
          </p:nvPr>
        </p:nvSpPr>
        <p:spPr>
          <a:xfrm>
            <a:off x="3575160" y="1371600"/>
            <a:ext cx="5111280" cy="5365440"/>
          </a:xfrm>
          <a:prstGeom prst="rect">
            <a:avLst/>
          </a:prstGeom>
        </p:spPr>
        <p:txBody>
          <a:bodyPr lIns="90000" rIns="90000" tIns="45000" bIns="45000">
            <a:noAutofit/>
          </a:bodyPr>
          <a:p>
            <a:pPr marL="343080" indent="-342720">
              <a:lnSpc>
                <a:spcPct val="100000"/>
              </a:lnSpc>
              <a:spcBef>
                <a:spcPts val="641"/>
              </a:spcBef>
              <a:buClr>
                <a:srgbClr val="000000"/>
              </a:buClr>
              <a:buFont typeface="Symbol" charset="2"/>
              <a:buChar char=""/>
            </a:pPr>
            <a:r>
              <a:rPr b="0" lang="en-US" sz="3200" spc="-1" strike="noStrike">
                <a:solidFill>
                  <a:srgbClr val="000000"/>
                </a:solidFill>
                <a:latin typeface="Cambria"/>
              </a:rPr>
              <a:t>Click to edit Master text styles</a:t>
            </a:r>
            <a:endParaRPr b="0" lang="en-US" sz="3200" spc="-1" strike="noStrike">
              <a:solidFill>
                <a:srgbClr val="000000"/>
              </a:solidFill>
              <a:latin typeface="Times New Roman"/>
            </a:endParaRPr>
          </a:p>
          <a:p>
            <a:pPr lvl="1" marL="743040" indent="-285480">
              <a:lnSpc>
                <a:spcPct val="100000"/>
              </a:lnSpc>
              <a:spcBef>
                <a:spcPts val="561"/>
              </a:spcBef>
              <a:buClr>
                <a:srgbClr val="000000"/>
              </a:buClr>
              <a:buFont typeface="Symbol" charset="2"/>
              <a:buChar char=""/>
            </a:pPr>
            <a:r>
              <a:rPr b="0" lang="en-US" sz="2800" spc="-1" strike="noStrike">
                <a:solidFill>
                  <a:srgbClr val="000000"/>
                </a:solidFill>
                <a:latin typeface="Cambria"/>
              </a:rPr>
              <a:t>Second level</a:t>
            </a:r>
            <a:endParaRPr b="0" lang="en-US" sz="2800" spc="-1" strike="noStrike">
              <a:solidFill>
                <a:srgbClr val="000000"/>
              </a:solidFill>
              <a:latin typeface="Times New Roman"/>
            </a:endParaRPr>
          </a:p>
          <a:p>
            <a:pPr lvl="2" marL="1143000" indent="-228240">
              <a:lnSpc>
                <a:spcPct val="100000"/>
              </a:lnSpc>
              <a:spcBef>
                <a:spcPts val="479"/>
              </a:spcBef>
              <a:buClr>
                <a:srgbClr val="000000"/>
              </a:buClr>
              <a:buFont typeface="Symbol" charset="2"/>
              <a:buChar char=""/>
            </a:pPr>
            <a:r>
              <a:rPr b="0" lang="en-US" sz="2400" spc="-1" strike="noStrike">
                <a:solidFill>
                  <a:srgbClr val="000000"/>
                </a:solidFill>
                <a:latin typeface="Cambria"/>
              </a:rPr>
              <a:t>Third level</a:t>
            </a:r>
            <a:endParaRPr b="0" lang="en-US" sz="2400" spc="-1" strike="noStrike">
              <a:solidFill>
                <a:srgbClr val="000000"/>
              </a:solidFill>
              <a:latin typeface="Times New Roman"/>
            </a:endParaRPr>
          </a:p>
          <a:p>
            <a:pPr lvl="3" marL="1600200" indent="-228240">
              <a:lnSpc>
                <a:spcPct val="100000"/>
              </a:lnSpc>
              <a:spcBef>
                <a:spcPts val="400"/>
              </a:spcBef>
              <a:buClr>
                <a:srgbClr val="000000"/>
              </a:buClr>
              <a:buFont typeface="Symbol" charset="2"/>
              <a:buChar char=""/>
            </a:pPr>
            <a:r>
              <a:rPr b="0" lang="en-US" sz="2000" spc="-1" strike="noStrike">
                <a:solidFill>
                  <a:srgbClr val="000000"/>
                </a:solidFill>
                <a:latin typeface="Cambria"/>
              </a:rPr>
              <a:t>Fourth level</a:t>
            </a:r>
            <a:endParaRPr b="0" lang="en-US" sz="2000" spc="-1" strike="noStrike">
              <a:solidFill>
                <a:srgbClr val="000000"/>
              </a:solidFill>
              <a:latin typeface="Times New Roman"/>
            </a:endParaRPr>
          </a:p>
          <a:p>
            <a:pPr lvl="4" marL="2057400" indent="-228240">
              <a:lnSpc>
                <a:spcPct val="100000"/>
              </a:lnSpc>
              <a:spcBef>
                <a:spcPts val="400"/>
              </a:spcBef>
              <a:buClr>
                <a:srgbClr val="000000"/>
              </a:buClr>
              <a:buFont typeface="StarSymbol"/>
              <a:buChar char="»"/>
            </a:pPr>
            <a:r>
              <a:rPr b="0" lang="en-US" sz="2000" spc="-1" strike="noStrike">
                <a:solidFill>
                  <a:srgbClr val="000000"/>
                </a:solidFill>
                <a:latin typeface="Cambria"/>
              </a:rPr>
              <a:t>Fifth level</a:t>
            </a:r>
            <a:endParaRPr b="0" lang="en-US" sz="2000" spc="-1" strike="noStrike">
              <a:solidFill>
                <a:srgbClr val="000000"/>
              </a:solidFill>
              <a:latin typeface="Times New Roman"/>
            </a:endParaRPr>
          </a:p>
        </p:txBody>
      </p:sp>
      <p:sp>
        <p:nvSpPr>
          <p:cNvPr id="145" name="PlaceHolder 3"/>
          <p:cNvSpPr>
            <a:spLocks noGrp="1"/>
          </p:cNvSpPr>
          <p:nvPr>
            <p:ph type="body"/>
          </p:nvPr>
        </p:nvSpPr>
        <p:spPr>
          <a:xfrm>
            <a:off x="457200" y="2533680"/>
            <a:ext cx="3007800" cy="4203360"/>
          </a:xfrm>
          <a:prstGeom prst="rect">
            <a:avLst/>
          </a:prstGeom>
        </p:spPr>
        <p:txBody>
          <a:bodyPr lIns="90000" rIns="90000" tIns="45000" bIns="45000">
            <a:noAutofit/>
          </a:bodyPr>
          <a:p>
            <a:pPr>
              <a:lnSpc>
                <a:spcPct val="100000"/>
              </a:lnSpc>
              <a:spcBef>
                <a:spcPts val="281"/>
              </a:spcBef>
              <a:tabLst>
                <a:tab algn="l" pos="0"/>
              </a:tabLst>
            </a:pPr>
            <a:r>
              <a:rPr b="0" lang="en-US" sz="1400" spc="-1" strike="noStrike">
                <a:solidFill>
                  <a:srgbClr val="000000"/>
                </a:solidFill>
                <a:latin typeface="Cambria"/>
              </a:rPr>
              <a:t>Click to edit Master text styles</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685800" y="2130480"/>
            <a:ext cx="7772040" cy="1469520"/>
          </a:xfrm>
          <a:prstGeom prst="rect">
            <a:avLst/>
          </a:prstGeom>
          <a:noFill/>
          <a:ln>
            <a:noFill/>
          </a:ln>
        </p:spPr>
        <p:txBody>
          <a:bodyPr lIns="90000" rIns="90000" tIns="45000" bIns="45000">
            <a:noAutofit/>
          </a:bodyPr>
          <a:p>
            <a:pPr>
              <a:lnSpc>
                <a:spcPct val="100000"/>
              </a:lnSpc>
            </a:pPr>
            <a:r>
              <a:rPr b="1" lang="en-US" sz="2400" spc="-1" strike="noStrike">
                <a:solidFill>
                  <a:srgbClr val="000000"/>
                </a:solidFill>
                <a:latin typeface="Times New Roman"/>
              </a:rPr>
              <a:t>REVENUE TRENDS IN ENERGY TAXATION ACROSS THE BENELUX AND BALTIC REGIONS</a:t>
            </a:r>
            <a:endParaRPr b="0" lang="en-US" sz="2400" spc="-1" strike="noStrike">
              <a:solidFill>
                <a:srgbClr val="000000"/>
              </a:solidFill>
              <a:latin typeface="Times New Roman"/>
            </a:endParaRPr>
          </a:p>
        </p:txBody>
      </p:sp>
      <p:sp>
        <p:nvSpPr>
          <p:cNvPr id="183" name="TextShape 2"/>
          <p:cNvSpPr txBox="1"/>
          <p:nvPr/>
        </p:nvSpPr>
        <p:spPr>
          <a:xfrm>
            <a:off x="1371600" y="3276720"/>
            <a:ext cx="6400440" cy="2742840"/>
          </a:xfrm>
          <a:prstGeom prst="rect">
            <a:avLst/>
          </a:prstGeom>
          <a:noFill/>
          <a:ln>
            <a:noFill/>
          </a:ln>
        </p:spPr>
        <p:txBody>
          <a:bodyPr>
            <a:noAutofit/>
          </a:bodyPr>
          <a:p>
            <a:pPr algn="ctr">
              <a:lnSpc>
                <a:spcPct val="100000"/>
              </a:lnSpc>
              <a:tabLst>
                <a:tab algn="l" pos="0"/>
              </a:tabLst>
            </a:pPr>
            <a:endParaRPr b="0" lang="en-US" sz="3200" spc="-1" strike="noStrike">
              <a:latin typeface="Arial"/>
            </a:endParaRPr>
          </a:p>
          <a:p>
            <a:pPr algn="ctr">
              <a:lnSpc>
                <a:spcPct val="100000"/>
              </a:lnSpc>
              <a:tabLst>
                <a:tab algn="l" pos="0"/>
              </a:tabLst>
            </a:pPr>
            <a:r>
              <a:rPr b="1" lang="en-US" sz="1400" spc="-1" strike="noStrike">
                <a:latin typeface="Cambria"/>
              </a:rPr>
              <a:t>Vera Mirović</a:t>
            </a:r>
            <a:endParaRPr b="0" lang="en-US" sz="1400" spc="-1" strike="noStrike">
              <a:latin typeface="Arial"/>
            </a:endParaRPr>
          </a:p>
          <a:p>
            <a:pPr algn="ctr">
              <a:lnSpc>
                <a:spcPct val="100000"/>
              </a:lnSpc>
              <a:tabLst>
                <a:tab algn="l" pos="0"/>
              </a:tabLst>
            </a:pPr>
            <a:r>
              <a:rPr b="1" lang="en-US" sz="1400" spc="-1" strike="noStrike">
                <a:latin typeface="Cambria"/>
              </a:rPr>
              <a:t>University of Novi Sad, Faculty of Economics, Subotica, Republic of Serbia</a:t>
            </a:r>
            <a:endParaRPr b="0" lang="en-US" sz="1400" spc="-1" strike="noStrike">
              <a:latin typeface="Arial"/>
            </a:endParaRPr>
          </a:p>
          <a:p>
            <a:pPr algn="ctr">
              <a:lnSpc>
                <a:spcPct val="100000"/>
              </a:lnSpc>
              <a:tabLst>
                <a:tab algn="l" pos="0"/>
              </a:tabLst>
            </a:pPr>
            <a:endParaRPr b="0" lang="en-US" sz="1400" spc="-1" strike="noStrike">
              <a:latin typeface="Arial"/>
            </a:endParaRPr>
          </a:p>
          <a:p>
            <a:pPr algn="ctr">
              <a:lnSpc>
                <a:spcPct val="100000"/>
              </a:lnSpc>
              <a:tabLst>
                <a:tab algn="l" pos="0"/>
              </a:tabLst>
            </a:pPr>
            <a:r>
              <a:rPr b="1" lang="en-US" sz="1400" spc="-1" strike="noStrike">
                <a:latin typeface="Cambria"/>
              </a:rPr>
              <a:t>Nataša Pavlović</a:t>
            </a:r>
            <a:endParaRPr b="0" lang="en-US" sz="1400" spc="-1" strike="noStrike">
              <a:latin typeface="Arial"/>
            </a:endParaRPr>
          </a:p>
          <a:p>
            <a:pPr algn="ctr">
              <a:lnSpc>
                <a:spcPct val="100000"/>
              </a:lnSpc>
              <a:tabLst>
                <a:tab algn="l" pos="0"/>
              </a:tabLst>
            </a:pPr>
            <a:r>
              <a:rPr b="1" lang="en-US" sz="1400" spc="-1" strike="noStrike">
                <a:latin typeface="Cambria"/>
              </a:rPr>
              <a:t>Novi Sad School of Business, Republic of Serbia</a:t>
            </a:r>
            <a:endParaRPr b="0" lang="en-US" sz="1400" spc="-1" strike="noStrike">
              <a:latin typeface="Arial"/>
            </a:endParaRPr>
          </a:p>
          <a:p>
            <a:pPr algn="ctr">
              <a:lnSpc>
                <a:spcPct val="100000"/>
              </a:lnSpc>
              <a:tabLst>
                <a:tab algn="l" pos="0"/>
              </a:tabLst>
            </a:pPr>
            <a:endParaRPr b="0" lang="en-US" sz="1400" spc="-1" strike="noStrike">
              <a:latin typeface="Arial"/>
            </a:endParaRPr>
          </a:p>
          <a:p>
            <a:pPr algn="ctr">
              <a:lnSpc>
                <a:spcPct val="100000"/>
              </a:lnSpc>
              <a:tabLst>
                <a:tab algn="l" pos="0"/>
              </a:tabLst>
            </a:pPr>
            <a:r>
              <a:rPr b="1" lang="en-US" sz="1400" spc="-1" strike="noStrike">
                <a:latin typeface="Cambria"/>
              </a:rPr>
              <a:t>Branimir Kalaš*</a:t>
            </a:r>
            <a:endParaRPr b="0" lang="en-US" sz="1400" spc="-1" strike="noStrike">
              <a:latin typeface="Arial"/>
            </a:endParaRPr>
          </a:p>
          <a:p>
            <a:pPr algn="ctr">
              <a:lnSpc>
                <a:spcPct val="100000"/>
              </a:lnSpc>
              <a:tabLst>
                <a:tab algn="l" pos="0"/>
              </a:tabLst>
            </a:pPr>
            <a:r>
              <a:rPr b="1" lang="en-US" sz="1400" spc="-1" strike="noStrike">
                <a:latin typeface="Cambria"/>
              </a:rPr>
              <a:t>University of Novi Sad, Faculty of Economics, Subotica, Republic of Serbia</a:t>
            </a:r>
            <a:endParaRPr b="0" lang="en-US" sz="1400" spc="-1" strike="noStrike">
              <a:latin typeface="Arial"/>
            </a:endParaRPr>
          </a:p>
          <a:p>
            <a:pPr algn="ctr">
              <a:lnSpc>
                <a:spcPct val="100000"/>
              </a:lnSpc>
              <a:tabLst>
                <a:tab algn="l" pos="0"/>
              </a:tabLst>
            </a:pPr>
            <a:endParaRPr b="0" lang="en-US" sz="1400" spc="-1" strike="noStrike">
              <a:latin typeface="Arial"/>
            </a:endParaRPr>
          </a:p>
          <a:p>
            <a:pPr algn="ctr">
              <a:lnSpc>
                <a:spcPct val="100000"/>
              </a:lnSpc>
              <a:tabLst>
                <a:tab algn="l" pos="0"/>
              </a:tabLst>
            </a:pPr>
            <a:endParaRPr b="0" lang="en-US" sz="1400" spc="-1" strike="noStrike">
              <a:latin typeface="Arial"/>
            </a:endParaRPr>
          </a:p>
          <a:p>
            <a:pPr algn="ctr">
              <a:lnSpc>
                <a:spcPct val="100000"/>
              </a:lnSpc>
              <a:tabLst>
                <a:tab algn="l" pos="0"/>
              </a:tabLst>
            </a:pP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Shape 1"/>
          <p:cNvSpPr txBox="1"/>
          <p:nvPr/>
        </p:nvSpPr>
        <p:spPr>
          <a:xfrm>
            <a:off x="457200" y="1143000"/>
            <a:ext cx="8076960" cy="685440"/>
          </a:xfrm>
          <a:prstGeom prst="rect">
            <a:avLst/>
          </a:prstGeom>
          <a:noFill/>
          <a:ln>
            <a:noFill/>
          </a:ln>
        </p:spPr>
        <p:txBody>
          <a:bodyPr>
            <a:noAutofit/>
          </a:bodyPr>
          <a:p>
            <a:pPr algn="ctr">
              <a:lnSpc>
                <a:spcPct val="100000"/>
              </a:lnSpc>
            </a:pPr>
            <a:r>
              <a:rPr b="1" lang="sr-Latn-RS" sz="3600" spc="-1" strike="noStrike">
                <a:solidFill>
                  <a:srgbClr val="000000"/>
                </a:solidFill>
                <a:latin typeface="Cambria"/>
              </a:rPr>
              <a:t>Introduction</a:t>
            </a:r>
            <a:endParaRPr b="0" lang="en-US" sz="3600" spc="-1" strike="noStrike">
              <a:solidFill>
                <a:srgbClr val="000000"/>
              </a:solidFill>
              <a:latin typeface="Times New Roman"/>
            </a:endParaRPr>
          </a:p>
        </p:txBody>
      </p:sp>
      <p:sp>
        <p:nvSpPr>
          <p:cNvPr id="185" name="TextShape 2"/>
          <p:cNvSpPr txBox="1"/>
          <p:nvPr/>
        </p:nvSpPr>
        <p:spPr>
          <a:xfrm>
            <a:off x="228600" y="1484640"/>
            <a:ext cx="8083800" cy="3150000"/>
          </a:xfrm>
          <a:prstGeom prst="rect">
            <a:avLst/>
          </a:prstGeom>
          <a:noFill/>
          <a:ln>
            <a:noFill/>
          </a:ln>
        </p:spPr>
        <p:txBody>
          <a:bodyPr>
            <a:noAutofit/>
          </a:bodyPr>
          <a:p>
            <a:pPr algn="just">
              <a:lnSpc>
                <a:spcPct val="100000"/>
              </a:lnSpc>
              <a:spcBef>
                <a:spcPts val="400"/>
              </a:spcBef>
              <a:tabLst>
                <a:tab algn="l" pos="0"/>
              </a:tabLst>
            </a:pPr>
            <a:endParaRPr b="0" lang="en-US" sz="3200" spc="-1" strike="noStrike">
              <a:solidFill>
                <a:srgbClr val="000000"/>
              </a:solidFill>
              <a:latin typeface="Times New Roman"/>
            </a:endParaRPr>
          </a:p>
          <a:p>
            <a:pPr marL="343080" indent="-342720" algn="just">
              <a:lnSpc>
                <a:spcPct val="100000"/>
              </a:lnSpc>
              <a:spcBef>
                <a:spcPts val="400"/>
              </a:spcBef>
              <a:buClr>
                <a:srgbClr val="000000"/>
              </a:buClr>
              <a:buFont typeface="Symbol" charset="2"/>
              <a:buChar char=""/>
              <a:tabLst>
                <a:tab algn="l" pos="0"/>
              </a:tabLst>
            </a:pPr>
            <a:r>
              <a:rPr b="0" lang="en-US" sz="2000" spc="-1" strike="noStrike">
                <a:solidFill>
                  <a:srgbClr val="000000"/>
                </a:solidFill>
                <a:latin typeface="Cambria"/>
              </a:rPr>
              <a:t>Economists and global institutions have long recognized environmental taxation as a powerful policy tool for mitigating the environmental consequences of energy production and consumption, with a particular focus on combatting climate change. This recognition dates back to Pigou's pioneering work (1920), which laid the foundation for modern environmental economics, and continues through contemporary analyses by organizations like the OECD (OECD, 2018). </a:t>
            </a:r>
            <a:endParaRPr b="0" lang="en-US" sz="2000" spc="-1" strike="noStrike">
              <a:solidFill>
                <a:srgbClr val="000000"/>
              </a:solidFill>
              <a:latin typeface="Times New Roman"/>
            </a:endParaRPr>
          </a:p>
          <a:p>
            <a:pPr marL="343080" indent="-342720" algn="just">
              <a:lnSpc>
                <a:spcPct val="100000"/>
              </a:lnSpc>
              <a:spcBef>
                <a:spcPts val="400"/>
              </a:spcBef>
              <a:buClr>
                <a:srgbClr val="000000"/>
              </a:buClr>
              <a:buFont typeface="Symbol" charset="2"/>
              <a:buChar char=""/>
              <a:tabLst>
                <a:tab algn="l" pos="0"/>
              </a:tabLst>
            </a:pPr>
            <a:r>
              <a:rPr b="0" lang="en-US" sz="2000" spc="-1" strike="noStrike">
                <a:solidFill>
                  <a:srgbClr val="000000"/>
                </a:solidFill>
                <a:latin typeface="Cambria"/>
              </a:rPr>
              <a:t>Since the early 2000s, ecological consciousness has driven the adoption of environmental taxation frameworks, particularly within Nordic countries and the Benelux region, where such mechanisms have gained significant traction as viable policy instruments (Curtin et al., 2019). Environmental taxation has emerged as a commonly implemented policy instrument across European countries, progressively integrated by member states since the early 1990s to address mounting environmental deterioration. </a:t>
            </a:r>
            <a:endParaRPr b="0" lang="en-US" sz="2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228600" y="1261440"/>
            <a:ext cx="8229240" cy="867960"/>
          </a:xfrm>
          <a:prstGeom prst="rect">
            <a:avLst/>
          </a:prstGeom>
          <a:noFill/>
          <a:ln>
            <a:noFill/>
          </a:ln>
        </p:spPr>
        <p:txBody>
          <a:bodyPr>
            <a:noAutofit/>
          </a:bodyPr>
          <a:p>
            <a:pPr algn="ctr">
              <a:lnSpc>
                <a:spcPct val="100000"/>
              </a:lnSpc>
            </a:pPr>
            <a:r>
              <a:rPr b="1" lang="sr-Latn-RS" sz="3600" spc="-1" strike="noStrike">
                <a:solidFill>
                  <a:srgbClr val="000000"/>
                </a:solidFill>
                <a:latin typeface="Cambria"/>
              </a:rPr>
              <a:t>Empirical results</a:t>
            </a:r>
            <a:endParaRPr b="0" lang="en-US" sz="3600" spc="-1" strike="noStrike">
              <a:solidFill>
                <a:srgbClr val="000000"/>
              </a:solidFill>
              <a:latin typeface="Times New Roman"/>
            </a:endParaRPr>
          </a:p>
        </p:txBody>
      </p:sp>
      <p:sp>
        <p:nvSpPr>
          <p:cNvPr id="187" name="CustomShape 2"/>
          <p:cNvSpPr/>
          <p:nvPr/>
        </p:nvSpPr>
        <p:spPr>
          <a:xfrm>
            <a:off x="152280" y="1887120"/>
            <a:ext cx="4038120" cy="272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mbria"/>
                <a:ea typeface="Cambria"/>
              </a:rPr>
              <a:t>Table </a:t>
            </a:r>
            <a:r>
              <a:rPr b="0" lang="sr-Latn-RS" sz="1200" spc="-1" strike="noStrike">
                <a:solidFill>
                  <a:srgbClr val="000000"/>
                </a:solidFill>
                <a:latin typeface="Cambria"/>
                <a:ea typeface="Cambria"/>
              </a:rPr>
              <a:t>1</a:t>
            </a:r>
            <a:r>
              <a:rPr b="0" lang="en-US" sz="1200" spc="-1" strike="noStrike">
                <a:solidFill>
                  <a:srgbClr val="000000"/>
                </a:solidFill>
                <a:latin typeface="Cambria"/>
                <a:ea typeface="Cambria"/>
              </a:rPr>
              <a:t>. Descriptive analysis</a:t>
            </a:r>
            <a:endParaRPr b="0" lang="en-US" sz="1200" spc="-1" strike="noStrike">
              <a:latin typeface="Arial"/>
            </a:endParaRPr>
          </a:p>
        </p:txBody>
      </p:sp>
      <p:sp>
        <p:nvSpPr>
          <p:cNvPr id="188" name="CustomShape 3"/>
          <p:cNvSpPr/>
          <p:nvPr/>
        </p:nvSpPr>
        <p:spPr>
          <a:xfrm>
            <a:off x="76320" y="3637440"/>
            <a:ext cx="403812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mbria"/>
                <a:ea typeface="Cambria"/>
              </a:rPr>
              <a:t>Figure 1. Annual percentage change of energy tax revenues by country </a:t>
            </a:r>
            <a:endParaRPr b="0" lang="en-US" sz="1200" spc="-1" strike="noStrike">
              <a:latin typeface="Arial"/>
            </a:endParaRPr>
          </a:p>
        </p:txBody>
      </p:sp>
      <p:graphicFrame>
        <p:nvGraphicFramePr>
          <p:cNvPr id="189" name="Table 4"/>
          <p:cNvGraphicFramePr/>
          <p:nvPr/>
        </p:nvGraphicFramePr>
        <p:xfrm>
          <a:off x="152280" y="2163960"/>
          <a:ext cx="4587480" cy="0"/>
        </p:xfrm>
        <a:graphic>
          <a:graphicData uri="http://schemas.openxmlformats.org/drawingml/2006/table">
            <a:tbl>
              <a:tblPr/>
              <a:tblGrid>
                <a:gridCol w="917280"/>
                <a:gridCol w="917280"/>
                <a:gridCol w="917280"/>
                <a:gridCol w="917640"/>
                <a:gridCol w="917640"/>
              </a:tblGrid>
              <a:tr h="0">
                <a:tc>
                  <a:txBody>
                    <a:bodyPr lIns="68400" rIns="68400" tIns="0" bIns="0">
                      <a:noAutofit/>
                    </a:bodyPr>
                    <a:p>
                      <a:pPr algn="just">
                        <a:lnSpc>
                          <a:spcPct val="100000"/>
                        </a:lnSpc>
                        <a:tabLst>
                          <a:tab algn="l" pos="0"/>
                        </a:tabLst>
                      </a:pPr>
                      <a:r>
                        <a:rPr b="1" lang="sl-SI" sz="1000" spc="-1" strike="noStrike">
                          <a:solidFill>
                            <a:srgbClr val="ffffff"/>
                          </a:solidFill>
                          <a:latin typeface="Times New Roman"/>
                        </a:rPr>
                        <a:t>Country</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3333cc"/>
                    </a:solidFill>
                  </a:tcPr>
                </a:tc>
                <a:tc>
                  <a:txBody>
                    <a:bodyPr lIns="68400" rIns="68400" tIns="0" bIns="0">
                      <a:noAutofit/>
                    </a:bodyPr>
                    <a:p>
                      <a:pPr algn="ctr">
                        <a:lnSpc>
                          <a:spcPct val="100000"/>
                        </a:lnSpc>
                        <a:tabLst>
                          <a:tab algn="l" pos="0"/>
                        </a:tabLst>
                      </a:pPr>
                      <a:r>
                        <a:rPr b="1" lang="sl-SI" sz="1000" spc="-1" strike="noStrike">
                          <a:solidFill>
                            <a:srgbClr val="ffffff"/>
                          </a:solidFill>
                          <a:latin typeface="Times New Roman"/>
                        </a:rPr>
                        <a:t>Mean</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3333cc"/>
                    </a:solidFill>
                  </a:tcPr>
                </a:tc>
                <a:tc>
                  <a:txBody>
                    <a:bodyPr lIns="68400" rIns="68400" tIns="0" bIns="0">
                      <a:noAutofit/>
                    </a:bodyPr>
                    <a:p>
                      <a:pPr algn="ctr">
                        <a:lnSpc>
                          <a:spcPct val="100000"/>
                        </a:lnSpc>
                        <a:tabLst>
                          <a:tab algn="l" pos="0"/>
                        </a:tabLst>
                      </a:pPr>
                      <a:r>
                        <a:rPr b="1" lang="sl-SI" sz="1000" spc="-1" strike="noStrike">
                          <a:solidFill>
                            <a:srgbClr val="ffffff"/>
                          </a:solidFill>
                          <a:latin typeface="Times New Roman"/>
                        </a:rPr>
                        <a:t>Std. Dev.</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3333cc"/>
                    </a:solidFill>
                  </a:tcPr>
                </a:tc>
                <a:tc>
                  <a:txBody>
                    <a:bodyPr lIns="68400" rIns="68400" tIns="0" bIns="0">
                      <a:noAutofit/>
                    </a:bodyPr>
                    <a:p>
                      <a:pPr algn="ctr">
                        <a:lnSpc>
                          <a:spcPct val="100000"/>
                        </a:lnSpc>
                        <a:tabLst>
                          <a:tab algn="l" pos="0"/>
                        </a:tabLst>
                      </a:pPr>
                      <a:r>
                        <a:rPr b="1" lang="sl-SI" sz="1000" spc="-1" strike="noStrike">
                          <a:solidFill>
                            <a:srgbClr val="ffffff"/>
                          </a:solidFill>
                          <a:latin typeface="Times New Roman"/>
                        </a:rPr>
                        <a:t>Min.</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3333cc"/>
                    </a:solidFill>
                  </a:tcPr>
                </a:tc>
                <a:tc>
                  <a:txBody>
                    <a:bodyPr lIns="68400" rIns="68400" tIns="0" bIns="0">
                      <a:noAutofit/>
                    </a:bodyPr>
                    <a:p>
                      <a:pPr algn="ctr">
                        <a:lnSpc>
                          <a:spcPct val="100000"/>
                        </a:lnSpc>
                        <a:tabLst>
                          <a:tab algn="l" pos="0"/>
                        </a:tabLst>
                      </a:pPr>
                      <a:r>
                        <a:rPr b="1" lang="sl-SI" sz="1000" spc="-1" strike="noStrike">
                          <a:solidFill>
                            <a:srgbClr val="ffffff"/>
                          </a:solidFill>
                          <a:latin typeface="Times New Roman"/>
                        </a:rPr>
                        <a:t>Max.</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3333cc"/>
                    </a:solidFill>
                  </a:tcPr>
                </a:tc>
              </a:tr>
              <a:tr h="0">
                <a:tc>
                  <a:txBody>
                    <a:bodyPr lIns="68400" rIns="68400" tIns="0" bIns="0">
                      <a:noAutofit/>
                    </a:bodyPr>
                    <a:p>
                      <a:pPr algn="just">
                        <a:lnSpc>
                          <a:spcPct val="100000"/>
                        </a:lnSpc>
                        <a:tabLst>
                          <a:tab algn="l" pos="0"/>
                        </a:tabLst>
                      </a:pPr>
                      <a:r>
                        <a:rPr b="1" lang="sl-SI" sz="1000" spc="-1" strike="noStrike">
                          <a:solidFill>
                            <a:srgbClr val="000000"/>
                          </a:solidFill>
                          <a:latin typeface="Times New Roman"/>
                        </a:rPr>
                        <a:t>Belgium</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ctr">
                        <a:lnSpc>
                          <a:spcPct val="100000"/>
                        </a:lnSpc>
                        <a:tabLst>
                          <a:tab algn="l" pos="0"/>
                        </a:tabLst>
                      </a:pPr>
                      <a:r>
                        <a:rPr b="0" lang="sl-SI" sz="1000" spc="-1" strike="noStrike">
                          <a:solidFill>
                            <a:srgbClr val="000000"/>
                          </a:solidFill>
                          <a:latin typeface="Times New Roman"/>
                        </a:rPr>
                        <a:t>8060.38</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c>
                  <a:txBody>
                    <a:bodyPr lIns="68400" rIns="68400" tIns="0" bIns="0">
                      <a:noAutofit/>
                    </a:bodyPr>
                    <a:p>
                      <a:pPr algn="ctr">
                        <a:lnSpc>
                          <a:spcPct val="100000"/>
                        </a:lnSpc>
                        <a:tabLst>
                          <a:tab algn="l" pos="0"/>
                        </a:tabLst>
                      </a:pPr>
                      <a:r>
                        <a:rPr b="0" lang="sl-SI" sz="1000" spc="-1" strike="noStrike">
                          <a:solidFill>
                            <a:srgbClr val="000000"/>
                          </a:solidFill>
                          <a:latin typeface="Times New Roman"/>
                        </a:rPr>
                        <a:t>868.05</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c>
                  <a:txBody>
                    <a:bodyPr lIns="68400" rIns="68400" tIns="0" bIns="0">
                      <a:noAutofit/>
                    </a:bodyPr>
                    <a:p>
                      <a:pPr algn="ctr">
                        <a:lnSpc>
                          <a:spcPct val="100000"/>
                        </a:lnSpc>
                        <a:tabLst>
                          <a:tab algn="l" pos="0"/>
                        </a:tabLst>
                      </a:pPr>
                      <a:r>
                        <a:rPr b="0" lang="sl-SI" sz="1000" spc="-1" strike="noStrike">
                          <a:solidFill>
                            <a:srgbClr val="000000"/>
                          </a:solidFill>
                          <a:latin typeface="Times New Roman"/>
                        </a:rPr>
                        <a:t>6543.3</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c>
                  <a:txBody>
                    <a:bodyPr lIns="68400" rIns="68400" tIns="0" bIns="0">
                      <a:noAutofit/>
                    </a:bodyPr>
                    <a:p>
                      <a:pPr algn="ctr">
                        <a:lnSpc>
                          <a:spcPct val="100000"/>
                        </a:lnSpc>
                        <a:tabLst>
                          <a:tab algn="l" pos="0"/>
                        </a:tabLst>
                      </a:pPr>
                      <a:r>
                        <a:rPr b="0" lang="sl-SI" sz="1000" spc="-1" strike="noStrike">
                          <a:solidFill>
                            <a:srgbClr val="000000"/>
                          </a:solidFill>
                          <a:latin typeface="Times New Roman"/>
                        </a:rPr>
                        <a:t>8906.16.</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r>
              <a:tr h="0">
                <a:tc>
                  <a:txBody>
                    <a:bodyPr lIns="68400" rIns="68400" tIns="0" bIns="0">
                      <a:noAutofit/>
                    </a:bodyPr>
                    <a:p>
                      <a:pPr algn="just">
                        <a:lnSpc>
                          <a:spcPct val="100000"/>
                        </a:lnSpc>
                        <a:tabLst>
                          <a:tab algn="l" pos="0"/>
                        </a:tabLst>
                      </a:pPr>
                      <a:r>
                        <a:rPr b="1" lang="sl-SI" sz="1000" spc="-1" strike="noStrike">
                          <a:solidFill>
                            <a:srgbClr val="000000"/>
                          </a:solidFill>
                          <a:latin typeface="Times New Roman"/>
                        </a:rPr>
                        <a:t>Estonia</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ctr">
                        <a:lnSpc>
                          <a:spcPct val="100000"/>
                        </a:lnSpc>
                        <a:tabLst>
                          <a:tab algn="l" pos="0"/>
                        </a:tabLst>
                      </a:pPr>
                      <a:r>
                        <a:rPr b="0" lang="sl-SI" sz="1000" spc="-1" strike="noStrike">
                          <a:solidFill>
                            <a:srgbClr val="000000"/>
                          </a:solidFill>
                          <a:latin typeface="Times New Roman"/>
                        </a:rPr>
                        <a:t>600.56</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ctr">
                        <a:lnSpc>
                          <a:spcPct val="100000"/>
                        </a:lnSpc>
                        <a:tabLst>
                          <a:tab algn="l" pos="0"/>
                        </a:tabLst>
                      </a:pPr>
                      <a:r>
                        <a:rPr b="0" lang="sl-SI" sz="1000" spc="-1" strike="noStrike">
                          <a:solidFill>
                            <a:srgbClr val="000000"/>
                          </a:solidFill>
                          <a:latin typeface="Times New Roman"/>
                        </a:rPr>
                        <a:t>124.76</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ctr">
                        <a:lnSpc>
                          <a:spcPct val="100000"/>
                        </a:lnSpc>
                        <a:tabLst>
                          <a:tab algn="l" pos="0"/>
                        </a:tabLst>
                      </a:pPr>
                      <a:r>
                        <a:rPr b="0" lang="sl-SI" sz="1000" spc="-1" strike="noStrike">
                          <a:solidFill>
                            <a:srgbClr val="000000"/>
                          </a:solidFill>
                          <a:latin typeface="Times New Roman"/>
                        </a:rPr>
                        <a:t>420.93</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ctr">
                        <a:lnSpc>
                          <a:spcPct val="100000"/>
                        </a:lnSpc>
                        <a:tabLst>
                          <a:tab algn="l" pos="0"/>
                        </a:tabLst>
                      </a:pPr>
                      <a:r>
                        <a:rPr b="0" lang="sl-SI" sz="1000" spc="-1" strike="noStrike">
                          <a:solidFill>
                            <a:srgbClr val="000000"/>
                          </a:solidFill>
                          <a:latin typeface="Times New Roman"/>
                        </a:rPr>
                        <a:t>817.05</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r>
              <a:tr h="0">
                <a:tc>
                  <a:txBody>
                    <a:bodyPr lIns="68400" rIns="68400" tIns="0" bIns="0">
                      <a:noAutofit/>
                    </a:bodyPr>
                    <a:p>
                      <a:pPr algn="just">
                        <a:lnSpc>
                          <a:spcPct val="100000"/>
                        </a:lnSpc>
                        <a:tabLst>
                          <a:tab algn="l" pos="0"/>
                        </a:tabLst>
                      </a:pPr>
                      <a:r>
                        <a:rPr b="1" lang="sl-SI" sz="1000" spc="-1" strike="noStrike">
                          <a:solidFill>
                            <a:srgbClr val="000000"/>
                          </a:solidFill>
                          <a:latin typeface="Times New Roman"/>
                        </a:rPr>
                        <a:t>Latvia</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ctr">
                        <a:lnSpc>
                          <a:spcPct val="100000"/>
                        </a:lnSpc>
                        <a:tabLst>
                          <a:tab algn="l" pos="0"/>
                        </a:tabLst>
                      </a:pPr>
                      <a:r>
                        <a:rPr b="0" lang="sl-SI" sz="1000" spc="-1" strike="noStrike">
                          <a:solidFill>
                            <a:srgbClr val="000000"/>
                          </a:solidFill>
                          <a:latin typeface="Times New Roman"/>
                        </a:rPr>
                        <a:t>751.34</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c>
                  <a:txBody>
                    <a:bodyPr lIns="68400" rIns="68400" tIns="0" bIns="0">
                      <a:noAutofit/>
                    </a:bodyPr>
                    <a:p>
                      <a:pPr algn="ctr">
                        <a:lnSpc>
                          <a:spcPct val="100000"/>
                        </a:lnSpc>
                        <a:tabLst>
                          <a:tab algn="l" pos="0"/>
                        </a:tabLst>
                      </a:pPr>
                      <a:r>
                        <a:rPr b="0" lang="sl-SI" sz="1000" spc="-1" strike="noStrike">
                          <a:solidFill>
                            <a:srgbClr val="000000"/>
                          </a:solidFill>
                          <a:latin typeface="Times New Roman"/>
                        </a:rPr>
                        <a:t>75.68</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c>
                  <a:txBody>
                    <a:bodyPr lIns="68400" rIns="68400" tIns="0" bIns="0">
                      <a:noAutofit/>
                    </a:bodyPr>
                    <a:p>
                      <a:pPr algn="ctr">
                        <a:lnSpc>
                          <a:spcPct val="100000"/>
                        </a:lnSpc>
                        <a:tabLst>
                          <a:tab algn="l" pos="0"/>
                        </a:tabLst>
                      </a:pPr>
                      <a:r>
                        <a:rPr b="0" lang="sl-SI" sz="1000" spc="-1" strike="noStrike">
                          <a:solidFill>
                            <a:srgbClr val="000000"/>
                          </a:solidFill>
                          <a:latin typeface="Times New Roman"/>
                        </a:rPr>
                        <a:t>600.25</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c>
                  <a:txBody>
                    <a:bodyPr lIns="68400" rIns="68400" tIns="0" bIns="0">
                      <a:noAutofit/>
                    </a:bodyPr>
                    <a:p>
                      <a:pPr algn="ctr">
                        <a:lnSpc>
                          <a:spcPct val="100000"/>
                        </a:lnSpc>
                        <a:tabLst>
                          <a:tab algn="l" pos="0"/>
                        </a:tabLst>
                      </a:pPr>
                      <a:r>
                        <a:rPr b="0" lang="sl-SI" sz="1000" spc="-1" strike="noStrike">
                          <a:solidFill>
                            <a:srgbClr val="000000"/>
                          </a:solidFill>
                          <a:latin typeface="Times New Roman"/>
                        </a:rPr>
                        <a:t>849.28</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r>
              <a:tr h="0">
                <a:tc>
                  <a:txBody>
                    <a:bodyPr lIns="68400" rIns="68400" tIns="0" bIns="0">
                      <a:noAutofit/>
                    </a:bodyPr>
                    <a:p>
                      <a:pPr algn="just">
                        <a:lnSpc>
                          <a:spcPct val="100000"/>
                        </a:lnSpc>
                        <a:tabLst>
                          <a:tab algn="l" pos="0"/>
                        </a:tabLst>
                      </a:pPr>
                      <a:r>
                        <a:rPr b="1" lang="sl-SI" sz="1000" spc="-1" strike="noStrike">
                          <a:solidFill>
                            <a:srgbClr val="000000"/>
                          </a:solidFill>
                          <a:latin typeface="Times New Roman"/>
                        </a:rPr>
                        <a:t>Lithuania</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ctr">
                        <a:lnSpc>
                          <a:spcPct val="100000"/>
                        </a:lnSpc>
                        <a:tabLst>
                          <a:tab algn="l" pos="0"/>
                        </a:tabLst>
                      </a:pPr>
                      <a:r>
                        <a:rPr b="0" lang="sl-SI" sz="1000" spc="-1" strike="noStrike">
                          <a:solidFill>
                            <a:srgbClr val="000000"/>
                          </a:solidFill>
                          <a:latin typeface="Times New Roman"/>
                        </a:rPr>
                        <a:t>745.65</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ctr">
                        <a:lnSpc>
                          <a:spcPct val="100000"/>
                        </a:lnSpc>
                        <a:tabLst>
                          <a:tab algn="l" pos="0"/>
                        </a:tabLst>
                      </a:pPr>
                      <a:r>
                        <a:rPr b="0" lang="sl-SI" sz="1000" spc="-1" strike="noStrike">
                          <a:solidFill>
                            <a:srgbClr val="000000"/>
                          </a:solidFill>
                          <a:latin typeface="Times New Roman"/>
                        </a:rPr>
                        <a:t>135.03</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ctr">
                        <a:lnSpc>
                          <a:spcPct val="100000"/>
                        </a:lnSpc>
                        <a:tabLst>
                          <a:tab algn="l" pos="0"/>
                        </a:tabLst>
                      </a:pPr>
                      <a:r>
                        <a:rPr b="0" lang="sl-SI" sz="1000" spc="-1" strike="noStrike">
                          <a:solidFill>
                            <a:srgbClr val="000000"/>
                          </a:solidFill>
                          <a:latin typeface="Times New Roman"/>
                        </a:rPr>
                        <a:t>537.71</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ctr">
                        <a:lnSpc>
                          <a:spcPct val="100000"/>
                        </a:lnSpc>
                        <a:tabLst>
                          <a:tab algn="l" pos="0"/>
                        </a:tabLst>
                      </a:pPr>
                      <a:r>
                        <a:rPr b="0" lang="sl-SI" sz="1000" spc="-1" strike="noStrike">
                          <a:solidFill>
                            <a:srgbClr val="000000"/>
                          </a:solidFill>
                          <a:latin typeface="Times New Roman"/>
                        </a:rPr>
                        <a:t>919.38</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r>
              <a:tr h="0">
                <a:tc>
                  <a:txBody>
                    <a:bodyPr lIns="68400" rIns="68400" tIns="0" bIns="0">
                      <a:noAutofit/>
                    </a:bodyPr>
                    <a:p>
                      <a:pPr algn="just">
                        <a:lnSpc>
                          <a:spcPct val="150000"/>
                        </a:lnSpc>
                        <a:tabLst>
                          <a:tab algn="l" pos="0"/>
                        </a:tabLst>
                      </a:pPr>
                      <a:r>
                        <a:rPr b="1" lang="sl-SI" sz="1000" spc="-1" strike="noStrike">
                          <a:solidFill>
                            <a:srgbClr val="000000"/>
                          </a:solidFill>
                          <a:latin typeface="Times New Roman"/>
                        </a:rPr>
                        <a:t>Luxembourg</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906.85</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60.81</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816.39</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1009.55</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r>
              <a:tr h="0">
                <a:tc>
                  <a:txBody>
                    <a:bodyPr lIns="68400" rIns="68400" tIns="0" bIns="0">
                      <a:noAutofit/>
                    </a:bodyPr>
                    <a:p>
                      <a:pPr algn="just">
                        <a:lnSpc>
                          <a:spcPct val="150000"/>
                        </a:lnSpc>
                        <a:tabLst>
                          <a:tab algn="l" pos="0"/>
                        </a:tabLst>
                      </a:pPr>
                      <a:r>
                        <a:rPr b="1" lang="sl-SI" sz="1000" spc="-1" strike="noStrike">
                          <a:solidFill>
                            <a:srgbClr val="000000"/>
                          </a:solidFill>
                          <a:latin typeface="Times New Roman"/>
                        </a:rPr>
                        <a:t>Netherlands</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13608.1</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1369.48</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11249</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15793</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r>
              <a:tr h="0">
                <a:tc>
                  <a:txBody>
                    <a:bodyPr lIns="68400" rIns="68400" tIns="0" bIns="0">
                      <a:noAutofit/>
                    </a:bodyPr>
                    <a:p>
                      <a:pPr algn="just">
                        <a:lnSpc>
                          <a:spcPct val="150000"/>
                        </a:lnSpc>
                        <a:tabLst>
                          <a:tab algn="l" pos="0"/>
                        </a:tabLst>
                      </a:pPr>
                      <a:r>
                        <a:rPr b="1" lang="sl-SI" sz="1000" spc="-1" strike="noStrike">
                          <a:solidFill>
                            <a:srgbClr val="000000"/>
                          </a:solidFill>
                          <a:latin typeface="Times New Roman"/>
                        </a:rPr>
                        <a:t>Total</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4112.145</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5099.023</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420.93</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c>
                  <a:txBody>
                    <a:bodyPr lIns="68400" rIns="68400" tIns="0" bIns="0">
                      <a:noAutofit/>
                    </a:bodyPr>
                    <a:p>
                      <a:pPr algn="ctr">
                        <a:lnSpc>
                          <a:spcPct val="150000"/>
                        </a:lnSpc>
                        <a:tabLst>
                          <a:tab algn="l" pos="0"/>
                        </a:tabLst>
                      </a:pPr>
                      <a:r>
                        <a:rPr b="0" lang="sl-SI" sz="1000" spc="-1" strike="noStrike">
                          <a:solidFill>
                            <a:srgbClr val="000000"/>
                          </a:solidFill>
                          <a:latin typeface="Times New Roman"/>
                        </a:rPr>
                        <a:t>15793</a:t>
                      </a:r>
                      <a:endParaRPr b="0" lang="en-US" sz="10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r>
            </a:tbl>
          </a:graphicData>
        </a:graphic>
      </p:graphicFrame>
      <p:pic>
        <p:nvPicPr>
          <p:cNvPr id="190" name="Chart 1" descr=""/>
          <p:cNvPicPr/>
          <p:nvPr/>
        </p:nvPicPr>
        <p:blipFill>
          <a:blip r:embed="rId1"/>
          <a:stretch/>
        </p:blipFill>
        <p:spPr>
          <a:xfrm>
            <a:off x="152280" y="4091400"/>
            <a:ext cx="4587480" cy="2758680"/>
          </a:xfrm>
          <a:prstGeom prst="rect">
            <a:avLst/>
          </a:prstGeom>
          <a:ln>
            <a:noFill/>
          </a:ln>
        </p:spPr>
      </p:pic>
      <p:pic>
        <p:nvPicPr>
          <p:cNvPr id="191" name="Chart 1" descr=""/>
          <p:cNvPicPr/>
          <p:nvPr/>
        </p:nvPicPr>
        <p:blipFill>
          <a:blip r:embed="rId2"/>
          <a:stretch/>
        </p:blipFill>
        <p:spPr>
          <a:xfrm>
            <a:off x="5142240" y="4091400"/>
            <a:ext cx="4001400" cy="2758680"/>
          </a:xfrm>
          <a:prstGeom prst="rect">
            <a:avLst/>
          </a:prstGeom>
          <a:ln>
            <a:noFill/>
          </a:ln>
        </p:spPr>
      </p:pic>
      <p:graphicFrame>
        <p:nvGraphicFramePr>
          <p:cNvPr id="192" name="Table 5"/>
          <p:cNvGraphicFramePr/>
          <p:nvPr/>
        </p:nvGraphicFramePr>
        <p:xfrm>
          <a:off x="5142240" y="2163960"/>
          <a:ext cx="4001400" cy="0"/>
        </p:xfrm>
        <a:graphic>
          <a:graphicData uri="http://schemas.openxmlformats.org/drawingml/2006/table">
            <a:tbl>
              <a:tblPr/>
              <a:tblGrid>
                <a:gridCol w="666360"/>
                <a:gridCol w="666720"/>
                <a:gridCol w="666720"/>
                <a:gridCol w="666720"/>
                <a:gridCol w="666720"/>
                <a:gridCol w="666720"/>
              </a:tblGrid>
              <a:tr h="0">
                <a:tc>
                  <a:txBody>
                    <a:bodyPr lIns="68400" rIns="68400" tIns="0" bIns="0">
                      <a:noAutofit/>
                    </a:bodyPr>
                    <a:p>
                      <a:pPr algn="just">
                        <a:lnSpc>
                          <a:spcPct val="150000"/>
                        </a:lnSpc>
                      </a:pPr>
                      <a:r>
                        <a:rPr b="1" lang="en-US" sz="1100" spc="-1" strike="noStrike">
                          <a:solidFill>
                            <a:srgbClr val="ffffff"/>
                          </a:solidFill>
                          <a:latin typeface="Times New Roman"/>
                        </a:rPr>
                        <a:t>Group</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3333cc"/>
                    </a:solidFill>
                  </a:tcPr>
                </a:tc>
                <a:tc>
                  <a:txBody>
                    <a:bodyPr lIns="68400" rIns="68400" tIns="0" bIns="0">
                      <a:noAutofit/>
                    </a:bodyPr>
                    <a:p>
                      <a:pPr algn="just">
                        <a:lnSpc>
                          <a:spcPct val="150000"/>
                        </a:lnSpc>
                      </a:pPr>
                      <a:r>
                        <a:rPr b="1" lang="en-US" sz="1100" spc="-1" strike="noStrike">
                          <a:solidFill>
                            <a:srgbClr val="ffffff"/>
                          </a:solidFill>
                          <a:latin typeface="Times New Roman"/>
                        </a:rPr>
                        <a:t>Mean value</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3333cc"/>
                    </a:solidFill>
                  </a:tcPr>
                </a:tc>
                <a:tc>
                  <a:txBody>
                    <a:bodyPr lIns="68400" rIns="68400" tIns="0" bIns="0">
                      <a:noAutofit/>
                    </a:bodyPr>
                    <a:p>
                      <a:pPr algn="just">
                        <a:lnSpc>
                          <a:spcPct val="150000"/>
                        </a:lnSpc>
                      </a:pPr>
                      <a:r>
                        <a:rPr b="1" lang="en-US" sz="1100" spc="-1" strike="noStrike">
                          <a:solidFill>
                            <a:srgbClr val="ffffff"/>
                          </a:solidFill>
                          <a:latin typeface="Times New Roman"/>
                        </a:rPr>
                        <a:t>Std. dev. </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3333cc"/>
                    </a:solidFill>
                  </a:tcPr>
                </a:tc>
                <a:tc>
                  <a:txBody>
                    <a:bodyPr lIns="68400" rIns="68400" tIns="0" bIns="0">
                      <a:noAutofit/>
                    </a:bodyPr>
                    <a:p>
                      <a:pPr algn="just">
                        <a:lnSpc>
                          <a:spcPct val="150000"/>
                        </a:lnSpc>
                      </a:pPr>
                      <a:r>
                        <a:rPr b="1" lang="en-US" sz="1100" spc="-1" strike="noStrike">
                          <a:solidFill>
                            <a:srgbClr val="ffffff"/>
                          </a:solidFill>
                          <a:latin typeface="Times New Roman"/>
                        </a:rPr>
                        <a:t>Mean Diff.</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3333cc"/>
                    </a:solidFill>
                  </a:tcPr>
                </a:tc>
                <a:tc>
                  <a:txBody>
                    <a:bodyPr lIns="68400" rIns="68400" tIns="0" bIns="0">
                      <a:noAutofit/>
                    </a:bodyPr>
                    <a:p>
                      <a:pPr algn="just">
                        <a:lnSpc>
                          <a:spcPct val="150000"/>
                        </a:lnSpc>
                      </a:pPr>
                      <a:r>
                        <a:rPr b="1" lang="en-US" sz="1100" spc="-1" strike="noStrike">
                          <a:solidFill>
                            <a:srgbClr val="ffffff"/>
                          </a:solidFill>
                          <a:latin typeface="Times New Roman"/>
                        </a:rPr>
                        <a:t>t-value</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3333cc"/>
                    </a:solidFill>
                  </a:tcPr>
                </a:tc>
                <a:tc>
                  <a:txBody>
                    <a:bodyPr lIns="68400" rIns="68400" tIns="0" bIns="0">
                      <a:noAutofit/>
                    </a:bodyPr>
                    <a:p>
                      <a:pPr algn="just">
                        <a:lnSpc>
                          <a:spcPct val="150000"/>
                        </a:lnSpc>
                      </a:pPr>
                      <a:r>
                        <a:rPr b="1" lang="en-US" sz="1100" spc="-1" strike="noStrike">
                          <a:solidFill>
                            <a:srgbClr val="ffffff"/>
                          </a:solidFill>
                          <a:latin typeface="Times New Roman"/>
                        </a:rPr>
                        <a:t>p-value</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3333cc"/>
                    </a:solidFill>
                  </a:tcPr>
                </a:tc>
              </a:tr>
              <a:tr h="0">
                <a:tc>
                  <a:txBody>
                    <a:bodyPr lIns="68400" rIns="68400" tIns="0" bIns="0">
                      <a:noAutofit/>
                    </a:bodyPr>
                    <a:p>
                      <a:pPr algn="just">
                        <a:lnSpc>
                          <a:spcPct val="150000"/>
                        </a:lnSpc>
                      </a:pPr>
                      <a:r>
                        <a:rPr b="1" lang="en-US" sz="1100" spc="-1" strike="noStrike">
                          <a:solidFill>
                            <a:srgbClr val="000000"/>
                          </a:solidFill>
                          <a:latin typeface="Times New Roman"/>
                        </a:rPr>
                        <a:t>Baltic</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just">
                        <a:lnSpc>
                          <a:spcPct val="150000"/>
                        </a:lnSpc>
                      </a:pPr>
                      <a:r>
                        <a:rPr b="0" lang="en-US" sz="1100" spc="-1" strike="noStrike">
                          <a:solidFill>
                            <a:srgbClr val="000000"/>
                          </a:solidFill>
                          <a:latin typeface="Times New Roman"/>
                        </a:rPr>
                        <a:t>678.91</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c>
                  <a:txBody>
                    <a:bodyPr lIns="68400" rIns="68400" tIns="0" bIns="0">
                      <a:noAutofit/>
                    </a:bodyPr>
                    <a:p>
                      <a:pPr algn="just">
                        <a:lnSpc>
                          <a:spcPct val="150000"/>
                        </a:lnSpc>
                      </a:pPr>
                      <a:r>
                        <a:rPr b="0" lang="en-US" sz="1100" spc="-1" strike="noStrike">
                          <a:solidFill>
                            <a:srgbClr val="000000"/>
                          </a:solidFill>
                          <a:latin typeface="Times New Roman"/>
                        </a:rPr>
                        <a:t>199.87</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c>
                  <a:txBody>
                    <a:bodyPr lIns="68400" rIns="68400" tIns="0" bIns="0">
                      <a:noAutofit/>
                    </a:bodyPr>
                    <a:p>
                      <a:pPr algn="just">
                        <a:lnSpc>
                          <a:spcPct val="150000"/>
                        </a:lnSpc>
                      </a:pPr>
                      <a:r>
                        <a:rPr b="0" lang="en-US" sz="1100" spc="-1" strike="noStrike">
                          <a:solidFill>
                            <a:srgbClr val="000000"/>
                          </a:solidFill>
                          <a:latin typeface="Times New Roman"/>
                        </a:rPr>
                        <a:t>-6531.54</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c>
                  <a:txBody>
                    <a:bodyPr lIns="68400" rIns="68400" tIns="0" bIns="0">
                      <a:noAutofit/>
                    </a:bodyPr>
                    <a:p>
                      <a:pPr algn="just">
                        <a:lnSpc>
                          <a:spcPct val="150000"/>
                        </a:lnSpc>
                      </a:pPr>
                      <a:r>
                        <a:rPr b="0" lang="en-US" sz="1100" spc="-1" strike="noStrike">
                          <a:solidFill>
                            <a:srgbClr val="000000"/>
                          </a:solidFill>
                          <a:latin typeface="Times New Roman"/>
                        </a:rPr>
                        <a:t>-12.59</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c>
                  <a:txBody>
                    <a:bodyPr lIns="68400" rIns="68400" tIns="0" bIns="0">
                      <a:noAutofit/>
                    </a:bodyPr>
                    <a:p>
                      <a:pPr algn="just">
                        <a:lnSpc>
                          <a:spcPct val="150000"/>
                        </a:lnSpc>
                      </a:pPr>
                      <a:r>
                        <a:rPr b="0" lang="en-US" sz="1100" spc="-1" strike="noStrike">
                          <a:solidFill>
                            <a:srgbClr val="000000"/>
                          </a:solidFill>
                          <a:latin typeface="Times New Roman"/>
                        </a:rPr>
                        <a:t>0.000</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e8e8f5"/>
                    </a:solidFill>
                  </a:tcPr>
                </a:tc>
              </a:tr>
              <a:tr h="0">
                <a:tc>
                  <a:txBody>
                    <a:bodyPr lIns="68400" rIns="68400" tIns="0" bIns="0">
                      <a:noAutofit/>
                    </a:bodyPr>
                    <a:p>
                      <a:pPr algn="just">
                        <a:lnSpc>
                          <a:spcPct val="150000"/>
                        </a:lnSpc>
                      </a:pPr>
                      <a:r>
                        <a:rPr b="1" lang="en-US" sz="1100" spc="-1" strike="noStrike">
                          <a:solidFill>
                            <a:srgbClr val="000000"/>
                          </a:solidFill>
                          <a:latin typeface="Times New Roman"/>
                        </a:rPr>
                        <a:t>Benelux</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just">
                        <a:lnSpc>
                          <a:spcPct val="150000"/>
                        </a:lnSpc>
                      </a:pPr>
                      <a:r>
                        <a:rPr b="0" lang="en-US" sz="1100" spc="-1" strike="noStrike">
                          <a:solidFill>
                            <a:srgbClr val="000000"/>
                          </a:solidFill>
                          <a:latin typeface="Times New Roman"/>
                        </a:rPr>
                        <a:t>7210.45</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just">
                        <a:lnSpc>
                          <a:spcPct val="150000"/>
                        </a:lnSpc>
                      </a:pPr>
                      <a:r>
                        <a:rPr b="0" lang="en-US" sz="1100" spc="-1" strike="noStrike">
                          <a:solidFill>
                            <a:srgbClr val="000000"/>
                          </a:solidFill>
                          <a:latin typeface="Times New Roman"/>
                        </a:rPr>
                        <a:t>2832.19</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just">
                        <a:lnSpc>
                          <a:spcPct val="150000"/>
                        </a:lnSpc>
                      </a:pPr>
                      <a:r>
                        <a:rPr b="0" lang="en-US" sz="1100" spc="-1" strike="noStrike">
                          <a:solidFill>
                            <a:srgbClr val="000000"/>
                          </a:solidFill>
                          <a:latin typeface="Times New Roman"/>
                        </a:rPr>
                        <a:t> </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just">
                        <a:lnSpc>
                          <a:spcPct val="150000"/>
                        </a:lnSpc>
                      </a:pPr>
                      <a:r>
                        <a:rPr b="0" lang="en-US" sz="1100" spc="-1" strike="noStrike">
                          <a:solidFill>
                            <a:srgbClr val="000000"/>
                          </a:solidFill>
                          <a:latin typeface="Times New Roman"/>
                        </a:rPr>
                        <a:t> </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c>
                  <a:txBody>
                    <a:bodyPr lIns="68400" rIns="68400" tIns="0" bIns="0">
                      <a:noAutofit/>
                    </a:bodyPr>
                    <a:p>
                      <a:pPr algn="just">
                        <a:lnSpc>
                          <a:spcPct val="150000"/>
                        </a:lnSpc>
                      </a:pPr>
                      <a:r>
                        <a:rPr b="0" lang="en-US" sz="1100" spc="-1" strike="noStrike">
                          <a:solidFill>
                            <a:srgbClr val="000000"/>
                          </a:solidFill>
                          <a:latin typeface="Times New Roman"/>
                        </a:rPr>
                        <a:t> </a:t>
                      </a:r>
                      <a:endParaRPr b="0" lang="en-US" sz="1100" spc="-1" strike="noStrike">
                        <a:latin typeface="Arial"/>
                      </a:endParaRPr>
                    </a:p>
                  </a:txBody>
                  <a:tcPr marL="68400" marR="68400">
                    <a:lnL w="12240">
                      <a:solidFill>
                        <a:srgbClr val="3333cc"/>
                      </a:solidFill>
                    </a:lnL>
                    <a:lnR w="12240">
                      <a:solidFill>
                        <a:srgbClr val="3333cc"/>
                      </a:solidFill>
                    </a:lnR>
                    <a:lnT w="12240">
                      <a:solidFill>
                        <a:srgbClr val="3333cc"/>
                      </a:solidFill>
                    </a:lnT>
                    <a:lnB w="12240">
                      <a:solidFill>
                        <a:srgbClr val="3333cc"/>
                      </a:solidFill>
                    </a:lnB>
                    <a:solidFill>
                      <a:srgbClr val="ffffff"/>
                    </a:solidFill>
                  </a:tcPr>
                </a:tc>
              </a:tr>
            </a:tbl>
          </a:graphicData>
        </a:graphic>
      </p:graphicFrame>
      <p:sp>
        <p:nvSpPr>
          <p:cNvPr id="193" name="CustomShape 6"/>
          <p:cNvSpPr/>
          <p:nvPr/>
        </p:nvSpPr>
        <p:spPr>
          <a:xfrm>
            <a:off x="5029200" y="1887120"/>
            <a:ext cx="4038120" cy="272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mbria"/>
                <a:ea typeface="Cambria"/>
              </a:rPr>
              <a:t>Table </a:t>
            </a:r>
            <a:r>
              <a:rPr b="0" lang="sr-Latn-RS" sz="1200" spc="-1" strike="noStrike">
                <a:solidFill>
                  <a:srgbClr val="000000"/>
                </a:solidFill>
                <a:latin typeface="Cambria"/>
                <a:ea typeface="Cambria"/>
              </a:rPr>
              <a:t>2</a:t>
            </a:r>
            <a:r>
              <a:rPr b="0" lang="en-US" sz="1200" spc="-1" strike="noStrike">
                <a:solidFill>
                  <a:srgbClr val="000000"/>
                </a:solidFill>
                <a:latin typeface="Cambria"/>
                <a:ea typeface="Cambria"/>
              </a:rPr>
              <a:t>. </a:t>
            </a:r>
            <a:r>
              <a:rPr b="0" lang="sr-Latn-RS" sz="1200" spc="-1" strike="noStrike">
                <a:solidFill>
                  <a:srgbClr val="000000"/>
                </a:solidFill>
                <a:latin typeface="Cambria"/>
                <a:ea typeface="Cambria"/>
              </a:rPr>
              <a:t>T-test results</a:t>
            </a:r>
            <a:endParaRPr b="0" lang="en-US" sz="1200" spc="-1" strike="noStrike">
              <a:latin typeface="Arial"/>
            </a:endParaRPr>
          </a:p>
        </p:txBody>
      </p:sp>
      <p:sp>
        <p:nvSpPr>
          <p:cNvPr id="194" name="CustomShape 7"/>
          <p:cNvSpPr/>
          <p:nvPr/>
        </p:nvSpPr>
        <p:spPr>
          <a:xfrm>
            <a:off x="5081760" y="3595320"/>
            <a:ext cx="3985560" cy="455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US" sz="1200" spc="-1" strike="noStrike">
                <a:solidFill>
                  <a:srgbClr val="000000"/>
                </a:solidFill>
                <a:latin typeface="Cambria"/>
                <a:ea typeface="Cambria"/>
              </a:rPr>
              <a:t>Figure 2. Average percentage change of energy tax revenues by group</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450360" y="1676520"/>
            <a:ext cx="8076960" cy="685440"/>
          </a:xfrm>
          <a:prstGeom prst="rect">
            <a:avLst/>
          </a:prstGeom>
          <a:noFill/>
          <a:ln>
            <a:noFill/>
          </a:ln>
        </p:spPr>
        <p:txBody>
          <a:bodyPr>
            <a:noAutofit/>
          </a:bodyPr>
          <a:p>
            <a:pPr algn="ctr">
              <a:lnSpc>
                <a:spcPct val="100000"/>
              </a:lnSpc>
            </a:pPr>
            <a:r>
              <a:rPr b="1" lang="sr-Latn-RS" sz="3200" spc="-1" strike="noStrike">
                <a:solidFill>
                  <a:srgbClr val="000000"/>
                </a:solidFill>
                <a:latin typeface="Cambria"/>
              </a:rPr>
              <a:t>Conclusion</a:t>
            </a:r>
            <a:endParaRPr b="0" lang="en-US" sz="3200" spc="-1" strike="noStrike">
              <a:solidFill>
                <a:srgbClr val="000000"/>
              </a:solidFill>
              <a:latin typeface="Times New Roman"/>
            </a:endParaRPr>
          </a:p>
        </p:txBody>
      </p:sp>
      <p:sp>
        <p:nvSpPr>
          <p:cNvPr id="196" name="TextShape 2"/>
          <p:cNvSpPr txBox="1"/>
          <p:nvPr/>
        </p:nvSpPr>
        <p:spPr>
          <a:xfrm>
            <a:off x="443520" y="2514600"/>
            <a:ext cx="8083800" cy="3988440"/>
          </a:xfrm>
          <a:prstGeom prst="rect">
            <a:avLst/>
          </a:prstGeom>
          <a:noFill/>
          <a:ln>
            <a:noFill/>
          </a:ln>
        </p:spPr>
        <p:txBody>
          <a:bodyPr>
            <a:noAutofit/>
          </a:bodyPr>
          <a:p>
            <a:pPr marL="343080" indent="-342720" algn="just">
              <a:lnSpc>
                <a:spcPct val="100000"/>
              </a:lnSpc>
              <a:spcBef>
                <a:spcPts val="320"/>
              </a:spcBef>
              <a:buClr>
                <a:srgbClr val="000000"/>
              </a:buClr>
              <a:buFont typeface="Symbol" charset="2"/>
              <a:buChar char=""/>
            </a:pPr>
            <a:r>
              <a:rPr b="0" lang="en-US" sz="1600" spc="-1" strike="noStrike">
                <a:solidFill>
                  <a:srgbClr val="000000"/>
                </a:solidFill>
                <a:latin typeface="Cambria"/>
              </a:rPr>
              <a:t>The comparative analysis of energy tax revenues across Benelux and Baltic countries over the period 2013–2022 reveals substantial disparities in fiscal outcomes and policy effectiveness. Using a combination of descriptive statistics, year-on-year growth data, and inferential analysis through a t-test, the study provided a comprehensive overview of how these two regional groups differ in their ability to generate revenue through energy taxation. Benelux countries—most notably the Netherlands and Belgium—demonstrated significantly higher average energy tax revenues, greater absolute revenue values, and larger-scale fiscal capacity, which may be attributed to their more industrialized economies, broader tax bases, and possibly more aggressive taxation models. On the other hand, the Baltic states, while showing certain positive growth patterns (especially in Estonia), operated with much smaller fiscal volumes and exhibited greater volatility in year-to-year performance. The statistically significant differences (p &lt; 0.001) underscore that these trends are not coincidental but rather reflect deeper structural and policy-based factors. This implies that while the Benelux countries may focus on stabilizing or fine-tuning their energy tax regimes, the Baltic nations have room for strategic development in order to enhance fiscal returns and align taxation with broader sustainability goals. </a:t>
            </a:r>
            <a:endParaRPr b="0" lang="en-US" sz="16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EMC2018Template</Template>
  <TotalTime>125</TotalTime>
  <Application>LibreOffice/6.4.7.2$Linux_X86_64 LibreOffice_project/40$Build-2</Application>
  <Words>514</Words>
  <Paragraphs>80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2019-06-14T07:35:29Z</dcterms:created>
  <dc:creator>Administrator</dc:creator>
  <dc:description/>
  <dc:language>en-US</dc:language>
  <cp:lastModifiedBy>Bane</cp:lastModifiedBy>
  <cp:lastPrinted>2006-10-31T13:20:16Z</cp:lastPrinted>
  <dcterms:modified xsi:type="dcterms:W3CDTF">2025-06-13T10:21:54Z</dcterms:modified>
  <cp:revision>15</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vt:i4>
  </property>
</Properties>
</file>